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5" r:id="rId5"/>
  </p:sldMasterIdLst>
  <p:notesMasterIdLst>
    <p:notesMasterId r:id="rId32"/>
  </p:notesMasterIdLst>
  <p:sldIdLst>
    <p:sldId id="269" r:id="rId6"/>
    <p:sldId id="1712" r:id="rId7"/>
    <p:sldId id="1673" r:id="rId8"/>
    <p:sldId id="1751" r:id="rId9"/>
    <p:sldId id="1753" r:id="rId10"/>
    <p:sldId id="1731" r:id="rId11"/>
    <p:sldId id="1732" r:id="rId12"/>
    <p:sldId id="1758" r:id="rId13"/>
    <p:sldId id="257" r:id="rId14"/>
    <p:sldId id="1759" r:id="rId15"/>
    <p:sldId id="1735" r:id="rId16"/>
    <p:sldId id="1760" r:id="rId17"/>
    <p:sldId id="1737" r:id="rId18"/>
    <p:sldId id="1743" r:id="rId19"/>
    <p:sldId id="1744" r:id="rId20"/>
    <p:sldId id="1740" r:id="rId21"/>
    <p:sldId id="1761" r:id="rId22"/>
    <p:sldId id="1762" r:id="rId23"/>
    <p:sldId id="1763" r:id="rId24"/>
    <p:sldId id="1710" r:id="rId25"/>
    <p:sldId id="1754" r:id="rId26"/>
    <p:sldId id="1755" r:id="rId27"/>
    <p:sldId id="1756" r:id="rId28"/>
    <p:sldId id="1684" r:id="rId29"/>
    <p:sldId id="1747" r:id="rId30"/>
    <p:sldId id="1690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644424-5D43-498B-95B7-2544CFD0734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93DF160-ABFF-4780-B2FB-677E8B364F37}">
      <dgm:prSet phldrT="[Text]" custT="1"/>
      <dgm:spPr>
        <a:solidFill>
          <a:srgbClr val="FF0000">
            <a:alpha val="19000"/>
          </a:srgb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NL" sz="1600"/>
            <a:t>TRL 1</a:t>
          </a:r>
          <a:endParaRPr lang="en-US" sz="1600"/>
        </a:p>
      </dgm:t>
    </dgm:pt>
    <dgm:pt modelId="{DCD2A6E0-67E5-4C94-BC15-D5BF1F293BFC}" type="parTrans" cxnId="{7EA907C6-36F1-4479-A5A4-7D9FDBC03357}">
      <dgm:prSet/>
      <dgm:spPr/>
      <dgm:t>
        <a:bodyPr/>
        <a:lstStyle/>
        <a:p>
          <a:endParaRPr lang="en-US" sz="1200"/>
        </a:p>
      </dgm:t>
    </dgm:pt>
    <dgm:pt modelId="{D7DB24E6-0591-41D6-991A-8764108338DC}" type="sibTrans" cxnId="{7EA907C6-36F1-4479-A5A4-7D9FDBC03357}">
      <dgm:prSet/>
      <dgm:spPr/>
      <dgm:t>
        <a:bodyPr/>
        <a:lstStyle/>
        <a:p>
          <a:endParaRPr lang="en-US" sz="1200"/>
        </a:p>
      </dgm:t>
    </dgm:pt>
    <dgm:pt modelId="{9F2FE3D8-CC2C-4BAC-8E7B-1C9A5260029E}">
      <dgm:prSet phldrT="[Text]" custT="1"/>
      <dgm:spPr>
        <a:solidFill>
          <a:srgbClr val="FF4B4B">
            <a:alpha val="52000"/>
          </a:srgb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NL" sz="1600"/>
            <a:t>TRL 3</a:t>
          </a:r>
          <a:endParaRPr lang="en-US" sz="1600"/>
        </a:p>
      </dgm:t>
    </dgm:pt>
    <dgm:pt modelId="{C2316AD2-20D2-44FB-9C6C-36EF2F133620}" type="parTrans" cxnId="{6598C55F-98B3-4B9C-AE14-46A763F05B08}">
      <dgm:prSet/>
      <dgm:spPr/>
      <dgm:t>
        <a:bodyPr/>
        <a:lstStyle/>
        <a:p>
          <a:endParaRPr lang="en-US" sz="1200"/>
        </a:p>
      </dgm:t>
    </dgm:pt>
    <dgm:pt modelId="{82727067-E333-4413-9929-71CD652F1C32}" type="sibTrans" cxnId="{6598C55F-98B3-4B9C-AE14-46A763F05B08}">
      <dgm:prSet/>
      <dgm:spPr/>
      <dgm:t>
        <a:bodyPr/>
        <a:lstStyle/>
        <a:p>
          <a:endParaRPr lang="en-US" sz="1200"/>
        </a:p>
      </dgm:t>
    </dgm:pt>
    <dgm:pt modelId="{F2833451-AC40-4AA9-A2CA-8E87D130A3FA}">
      <dgm:prSet phldrT="[Text]" custT="1"/>
      <dgm:spPr>
        <a:solidFill>
          <a:srgbClr val="FF4B4B">
            <a:alpha val="36000"/>
          </a:srgb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NL" sz="1600"/>
            <a:t>TRL 2</a:t>
          </a:r>
          <a:endParaRPr lang="en-US" sz="1600"/>
        </a:p>
      </dgm:t>
    </dgm:pt>
    <dgm:pt modelId="{49A205B3-C1B4-4CDF-BBBF-166D31A83503}" type="parTrans" cxnId="{CCFC1FD3-8B1B-4F42-A19D-9C05693F969E}">
      <dgm:prSet/>
      <dgm:spPr/>
      <dgm:t>
        <a:bodyPr/>
        <a:lstStyle/>
        <a:p>
          <a:endParaRPr lang="en-US" sz="1200"/>
        </a:p>
      </dgm:t>
    </dgm:pt>
    <dgm:pt modelId="{0D1661D2-8273-4F78-AA21-12F27BCA5E5F}" type="sibTrans" cxnId="{CCFC1FD3-8B1B-4F42-A19D-9C05693F969E}">
      <dgm:prSet/>
      <dgm:spPr/>
      <dgm:t>
        <a:bodyPr/>
        <a:lstStyle/>
        <a:p>
          <a:endParaRPr lang="en-US" sz="1200"/>
        </a:p>
      </dgm:t>
    </dgm:pt>
    <dgm:pt modelId="{F5A7DEF0-FFD9-45F6-9BC4-460F6476A64F}">
      <dgm:prSet phldrT="[Text]" custT="1"/>
      <dgm:spPr>
        <a:solidFill>
          <a:schemeClr val="accent2">
            <a:lumMod val="75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NL" sz="1600"/>
            <a:t>TRL 4</a:t>
          </a:r>
          <a:endParaRPr lang="en-US" sz="1600"/>
        </a:p>
      </dgm:t>
    </dgm:pt>
    <dgm:pt modelId="{236C4B2D-AF2A-4250-8769-160444C96EFA}" type="parTrans" cxnId="{E7B06D6A-C6D1-4E5B-A8D3-5B333DED9E3D}">
      <dgm:prSet/>
      <dgm:spPr/>
      <dgm:t>
        <a:bodyPr/>
        <a:lstStyle/>
        <a:p>
          <a:endParaRPr lang="en-US" sz="1200"/>
        </a:p>
      </dgm:t>
    </dgm:pt>
    <dgm:pt modelId="{41027AD3-42E4-4519-826A-C0AB191A45BF}" type="sibTrans" cxnId="{E7B06D6A-C6D1-4E5B-A8D3-5B333DED9E3D}">
      <dgm:prSet/>
      <dgm:spPr/>
      <dgm:t>
        <a:bodyPr/>
        <a:lstStyle/>
        <a:p>
          <a:endParaRPr lang="en-US" sz="1200"/>
        </a:p>
      </dgm:t>
    </dgm:pt>
    <dgm:pt modelId="{424C3AE7-BFD7-4194-B3FC-6B110D696098}" type="pres">
      <dgm:prSet presAssocID="{78644424-5D43-498B-95B7-2544CFD07349}" presName="Name0" presStyleCnt="0">
        <dgm:presLayoutVars>
          <dgm:dir/>
          <dgm:animLvl val="lvl"/>
          <dgm:resizeHandles val="exact"/>
        </dgm:presLayoutVars>
      </dgm:prSet>
      <dgm:spPr/>
    </dgm:pt>
    <dgm:pt modelId="{740D4FE0-7EF2-45E9-975B-51114F0A9FBA}" type="pres">
      <dgm:prSet presAssocID="{F93DF160-ABFF-4780-B2FB-677E8B364F3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7DF7CD4-DD05-4AEE-8F0B-AE1A3098A92A}" type="pres">
      <dgm:prSet presAssocID="{D7DB24E6-0591-41D6-991A-8764108338DC}" presName="parTxOnlySpace" presStyleCnt="0"/>
      <dgm:spPr/>
    </dgm:pt>
    <dgm:pt modelId="{0293A23A-1263-4D33-989F-C8BE45B35FB6}" type="pres">
      <dgm:prSet presAssocID="{F2833451-AC40-4AA9-A2CA-8E87D130A3F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3923952-FA94-423F-AE2D-14E3E55A146A}" type="pres">
      <dgm:prSet presAssocID="{0D1661D2-8273-4F78-AA21-12F27BCA5E5F}" presName="parTxOnlySpace" presStyleCnt="0"/>
      <dgm:spPr/>
    </dgm:pt>
    <dgm:pt modelId="{4E4BF523-0B32-451B-86DA-2FCC7C82D740}" type="pres">
      <dgm:prSet presAssocID="{9F2FE3D8-CC2C-4BAC-8E7B-1C9A5260029E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09A17A-740A-4EF0-B1C5-C3C9209882B0}" type="pres">
      <dgm:prSet presAssocID="{82727067-E333-4413-9929-71CD652F1C32}" presName="parTxOnlySpace" presStyleCnt="0"/>
      <dgm:spPr/>
    </dgm:pt>
    <dgm:pt modelId="{319B9F68-F9BA-4954-A05A-13BCBD03A26E}" type="pres">
      <dgm:prSet presAssocID="{F5A7DEF0-FFD9-45F6-9BC4-460F6476A64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EABB53C-42B7-4368-A1DD-21209047380A}" type="presOf" srcId="{F5A7DEF0-FFD9-45F6-9BC4-460F6476A64F}" destId="{319B9F68-F9BA-4954-A05A-13BCBD03A26E}" srcOrd="0" destOrd="0" presId="urn:microsoft.com/office/officeart/2005/8/layout/chevron1"/>
    <dgm:cxn modelId="{6598C55F-98B3-4B9C-AE14-46A763F05B08}" srcId="{78644424-5D43-498B-95B7-2544CFD07349}" destId="{9F2FE3D8-CC2C-4BAC-8E7B-1C9A5260029E}" srcOrd="2" destOrd="0" parTransId="{C2316AD2-20D2-44FB-9C6C-36EF2F133620}" sibTransId="{82727067-E333-4413-9929-71CD652F1C32}"/>
    <dgm:cxn modelId="{E7B06D6A-C6D1-4E5B-A8D3-5B333DED9E3D}" srcId="{78644424-5D43-498B-95B7-2544CFD07349}" destId="{F5A7DEF0-FFD9-45F6-9BC4-460F6476A64F}" srcOrd="3" destOrd="0" parTransId="{236C4B2D-AF2A-4250-8769-160444C96EFA}" sibTransId="{41027AD3-42E4-4519-826A-C0AB191A45BF}"/>
    <dgm:cxn modelId="{1171CC6B-5A3A-4656-A1DA-E7B0A14DD4AD}" type="presOf" srcId="{9F2FE3D8-CC2C-4BAC-8E7B-1C9A5260029E}" destId="{4E4BF523-0B32-451B-86DA-2FCC7C82D740}" srcOrd="0" destOrd="0" presId="urn:microsoft.com/office/officeart/2005/8/layout/chevron1"/>
    <dgm:cxn modelId="{56A55C72-0C57-4D9E-B3D1-8A294B4C56B7}" type="presOf" srcId="{78644424-5D43-498B-95B7-2544CFD07349}" destId="{424C3AE7-BFD7-4194-B3FC-6B110D696098}" srcOrd="0" destOrd="0" presId="urn:microsoft.com/office/officeart/2005/8/layout/chevron1"/>
    <dgm:cxn modelId="{52D8BD78-303D-4392-A5A8-F8497CD64985}" type="presOf" srcId="{F2833451-AC40-4AA9-A2CA-8E87D130A3FA}" destId="{0293A23A-1263-4D33-989F-C8BE45B35FB6}" srcOrd="0" destOrd="0" presId="urn:microsoft.com/office/officeart/2005/8/layout/chevron1"/>
    <dgm:cxn modelId="{7EA907C6-36F1-4479-A5A4-7D9FDBC03357}" srcId="{78644424-5D43-498B-95B7-2544CFD07349}" destId="{F93DF160-ABFF-4780-B2FB-677E8B364F37}" srcOrd="0" destOrd="0" parTransId="{DCD2A6E0-67E5-4C94-BC15-D5BF1F293BFC}" sibTransId="{D7DB24E6-0591-41D6-991A-8764108338DC}"/>
    <dgm:cxn modelId="{CCFC1FD3-8B1B-4F42-A19D-9C05693F969E}" srcId="{78644424-5D43-498B-95B7-2544CFD07349}" destId="{F2833451-AC40-4AA9-A2CA-8E87D130A3FA}" srcOrd="1" destOrd="0" parTransId="{49A205B3-C1B4-4CDF-BBBF-166D31A83503}" sibTransId="{0D1661D2-8273-4F78-AA21-12F27BCA5E5F}"/>
    <dgm:cxn modelId="{085A41DC-634C-4D51-BCCF-E139C87A88BC}" type="presOf" srcId="{F93DF160-ABFF-4780-B2FB-677E8B364F37}" destId="{740D4FE0-7EF2-45E9-975B-51114F0A9FBA}" srcOrd="0" destOrd="0" presId="urn:microsoft.com/office/officeart/2005/8/layout/chevron1"/>
    <dgm:cxn modelId="{26BAC560-E0EF-4108-93C1-BFDCECBA8DF7}" type="presParOf" srcId="{424C3AE7-BFD7-4194-B3FC-6B110D696098}" destId="{740D4FE0-7EF2-45E9-975B-51114F0A9FBA}" srcOrd="0" destOrd="0" presId="urn:microsoft.com/office/officeart/2005/8/layout/chevron1"/>
    <dgm:cxn modelId="{88D111F5-F500-40F9-8DBD-DA51295936B5}" type="presParOf" srcId="{424C3AE7-BFD7-4194-B3FC-6B110D696098}" destId="{77DF7CD4-DD05-4AEE-8F0B-AE1A3098A92A}" srcOrd="1" destOrd="0" presId="urn:microsoft.com/office/officeart/2005/8/layout/chevron1"/>
    <dgm:cxn modelId="{2F06D769-5F6F-44F6-8D66-F70E1919116E}" type="presParOf" srcId="{424C3AE7-BFD7-4194-B3FC-6B110D696098}" destId="{0293A23A-1263-4D33-989F-C8BE45B35FB6}" srcOrd="2" destOrd="0" presId="urn:microsoft.com/office/officeart/2005/8/layout/chevron1"/>
    <dgm:cxn modelId="{EDBC510E-0276-4AF6-8339-5C44DC8CE206}" type="presParOf" srcId="{424C3AE7-BFD7-4194-B3FC-6B110D696098}" destId="{F3923952-FA94-423F-AE2D-14E3E55A146A}" srcOrd="3" destOrd="0" presId="urn:microsoft.com/office/officeart/2005/8/layout/chevron1"/>
    <dgm:cxn modelId="{FE659C90-2B0B-4C21-B6F6-06B5C8A045D8}" type="presParOf" srcId="{424C3AE7-BFD7-4194-B3FC-6B110D696098}" destId="{4E4BF523-0B32-451B-86DA-2FCC7C82D740}" srcOrd="4" destOrd="0" presId="urn:microsoft.com/office/officeart/2005/8/layout/chevron1"/>
    <dgm:cxn modelId="{40C61668-653C-4FFE-9520-E40C8EC8885D}" type="presParOf" srcId="{424C3AE7-BFD7-4194-B3FC-6B110D696098}" destId="{7309A17A-740A-4EF0-B1C5-C3C9209882B0}" srcOrd="5" destOrd="0" presId="urn:microsoft.com/office/officeart/2005/8/layout/chevron1"/>
    <dgm:cxn modelId="{DF82E176-D50D-483C-9E6A-FF08F9D03811}" type="presParOf" srcId="{424C3AE7-BFD7-4194-B3FC-6B110D696098}" destId="{319B9F68-F9BA-4954-A05A-13BCBD03A26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644424-5D43-498B-95B7-2544CFD0734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795FF5D-F64A-43CB-B194-B9105CFB7BD7}">
      <dgm:prSet phldrT="[Text]" custT="1"/>
      <dgm:spPr>
        <a:solidFill>
          <a:schemeClr val="accent2"/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NL" sz="1600"/>
            <a:t>TRL 5</a:t>
          </a:r>
          <a:endParaRPr lang="en-US" sz="1600"/>
        </a:p>
      </dgm:t>
    </dgm:pt>
    <dgm:pt modelId="{DB6E41E1-AE46-433A-B1BF-80C1C9F0EAB3}" type="parTrans" cxnId="{B351555F-B8A2-4DAB-9AD7-9CA5A9EE62F2}">
      <dgm:prSet/>
      <dgm:spPr/>
      <dgm:t>
        <a:bodyPr/>
        <a:lstStyle/>
        <a:p>
          <a:endParaRPr lang="en-US" sz="1200"/>
        </a:p>
      </dgm:t>
    </dgm:pt>
    <dgm:pt modelId="{57515FDC-F59B-4EE1-A312-36DE78634724}" type="sibTrans" cxnId="{B351555F-B8A2-4DAB-9AD7-9CA5A9EE62F2}">
      <dgm:prSet/>
      <dgm:spPr/>
      <dgm:t>
        <a:bodyPr/>
        <a:lstStyle/>
        <a:p>
          <a:endParaRPr lang="en-US" sz="1200"/>
        </a:p>
      </dgm:t>
    </dgm:pt>
    <dgm:pt modelId="{2DBBBBF4-7177-4F1A-AE19-DCA01AFFB656}">
      <dgm:prSet phldrT="[Text]" custT="1"/>
      <dgm:spPr>
        <a:solidFill>
          <a:srgbClr val="F19759"/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NL" sz="1600"/>
            <a:t>TRL 6</a:t>
          </a:r>
          <a:endParaRPr lang="en-US" sz="1600"/>
        </a:p>
      </dgm:t>
    </dgm:pt>
    <dgm:pt modelId="{A83BDD95-251F-423E-A509-499F6947D014}" type="parTrans" cxnId="{B5864C8D-52A3-49D6-9C2E-BD6FBD841D34}">
      <dgm:prSet/>
      <dgm:spPr/>
      <dgm:t>
        <a:bodyPr/>
        <a:lstStyle/>
        <a:p>
          <a:endParaRPr lang="en-US" sz="1200"/>
        </a:p>
      </dgm:t>
    </dgm:pt>
    <dgm:pt modelId="{B1A2EFBA-98DA-417A-B81F-3E6D465AED3E}" type="sibTrans" cxnId="{B5864C8D-52A3-49D6-9C2E-BD6FBD841D34}">
      <dgm:prSet/>
      <dgm:spPr/>
      <dgm:t>
        <a:bodyPr/>
        <a:lstStyle/>
        <a:p>
          <a:endParaRPr lang="en-US" sz="1200"/>
        </a:p>
      </dgm:t>
    </dgm:pt>
    <dgm:pt modelId="{104920B3-E477-4E90-833F-B7C9070AFB29}">
      <dgm:prSet phldrT="[Text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NL" sz="1600"/>
            <a:t>TRL 7</a:t>
          </a:r>
          <a:endParaRPr lang="en-US" sz="1600"/>
        </a:p>
      </dgm:t>
    </dgm:pt>
    <dgm:pt modelId="{31BF26AF-8484-4851-85DB-6169F0AAABB7}" type="parTrans" cxnId="{F7F7C56E-2C2A-4CD5-B06A-F24EACC2E609}">
      <dgm:prSet/>
      <dgm:spPr/>
      <dgm:t>
        <a:bodyPr/>
        <a:lstStyle/>
        <a:p>
          <a:endParaRPr lang="en-US" sz="1200"/>
        </a:p>
      </dgm:t>
    </dgm:pt>
    <dgm:pt modelId="{A5D1BC7A-7DC4-4F01-9124-104B59561B6E}" type="sibTrans" cxnId="{F7F7C56E-2C2A-4CD5-B06A-F24EACC2E609}">
      <dgm:prSet/>
      <dgm:spPr/>
      <dgm:t>
        <a:bodyPr/>
        <a:lstStyle/>
        <a:p>
          <a:endParaRPr lang="en-US" sz="1200"/>
        </a:p>
      </dgm:t>
    </dgm:pt>
    <dgm:pt modelId="{424C3AE7-BFD7-4194-B3FC-6B110D696098}" type="pres">
      <dgm:prSet presAssocID="{78644424-5D43-498B-95B7-2544CFD07349}" presName="Name0" presStyleCnt="0">
        <dgm:presLayoutVars>
          <dgm:dir/>
          <dgm:animLvl val="lvl"/>
          <dgm:resizeHandles val="exact"/>
        </dgm:presLayoutVars>
      </dgm:prSet>
      <dgm:spPr/>
    </dgm:pt>
    <dgm:pt modelId="{C2841F77-C0D2-4351-8257-4831D10A53DD}" type="pres">
      <dgm:prSet presAssocID="{4795FF5D-F64A-43CB-B194-B9105CFB7BD7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F04DCBF-8BAE-4763-9F10-B08D4725AB63}" type="pres">
      <dgm:prSet presAssocID="{57515FDC-F59B-4EE1-A312-36DE78634724}" presName="parTxOnlySpace" presStyleCnt="0"/>
      <dgm:spPr/>
    </dgm:pt>
    <dgm:pt modelId="{5FD881C4-8E1C-4916-A5BA-E72F4D4E518A}" type="pres">
      <dgm:prSet presAssocID="{2DBBBBF4-7177-4F1A-AE19-DCA01AFFB65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01234AF-1FC5-4A25-901C-3B8F36643761}" type="pres">
      <dgm:prSet presAssocID="{B1A2EFBA-98DA-417A-B81F-3E6D465AED3E}" presName="parTxOnlySpace" presStyleCnt="0"/>
      <dgm:spPr/>
    </dgm:pt>
    <dgm:pt modelId="{B6ED00B8-89F0-4C28-B05A-8AD0364C90A1}" type="pres">
      <dgm:prSet presAssocID="{104920B3-E477-4E90-833F-B7C9070AFB29}" presName="parTxOnly" presStyleLbl="node1" presStyleIdx="2" presStyleCnt="3" custLinFactNeighborX="-8903" custLinFactNeighborY="-1">
        <dgm:presLayoutVars>
          <dgm:chMax val="0"/>
          <dgm:chPref val="0"/>
          <dgm:bulletEnabled val="1"/>
        </dgm:presLayoutVars>
      </dgm:prSet>
      <dgm:spPr/>
    </dgm:pt>
  </dgm:ptLst>
  <dgm:cxnLst>
    <dgm:cxn modelId="{B351555F-B8A2-4DAB-9AD7-9CA5A9EE62F2}" srcId="{78644424-5D43-498B-95B7-2544CFD07349}" destId="{4795FF5D-F64A-43CB-B194-B9105CFB7BD7}" srcOrd="0" destOrd="0" parTransId="{DB6E41E1-AE46-433A-B1BF-80C1C9F0EAB3}" sibTransId="{57515FDC-F59B-4EE1-A312-36DE78634724}"/>
    <dgm:cxn modelId="{F7F7C56E-2C2A-4CD5-B06A-F24EACC2E609}" srcId="{78644424-5D43-498B-95B7-2544CFD07349}" destId="{104920B3-E477-4E90-833F-B7C9070AFB29}" srcOrd="2" destOrd="0" parTransId="{31BF26AF-8484-4851-85DB-6169F0AAABB7}" sibTransId="{A5D1BC7A-7DC4-4F01-9124-104B59561B6E}"/>
    <dgm:cxn modelId="{56A55C72-0C57-4D9E-B3D1-8A294B4C56B7}" type="presOf" srcId="{78644424-5D43-498B-95B7-2544CFD07349}" destId="{424C3AE7-BFD7-4194-B3FC-6B110D696098}" srcOrd="0" destOrd="0" presId="urn:microsoft.com/office/officeart/2005/8/layout/chevron1"/>
    <dgm:cxn modelId="{B5864C8D-52A3-49D6-9C2E-BD6FBD841D34}" srcId="{78644424-5D43-498B-95B7-2544CFD07349}" destId="{2DBBBBF4-7177-4F1A-AE19-DCA01AFFB656}" srcOrd="1" destOrd="0" parTransId="{A83BDD95-251F-423E-A509-499F6947D014}" sibTransId="{B1A2EFBA-98DA-417A-B81F-3E6D465AED3E}"/>
    <dgm:cxn modelId="{F8A704AF-E550-4103-8BE5-751CBF89D0F1}" type="presOf" srcId="{4795FF5D-F64A-43CB-B194-B9105CFB7BD7}" destId="{C2841F77-C0D2-4351-8257-4831D10A53DD}" srcOrd="0" destOrd="0" presId="urn:microsoft.com/office/officeart/2005/8/layout/chevron1"/>
    <dgm:cxn modelId="{FFBFCDC1-155C-4BAC-A735-8AB1A2155A24}" type="presOf" srcId="{104920B3-E477-4E90-833F-B7C9070AFB29}" destId="{B6ED00B8-89F0-4C28-B05A-8AD0364C90A1}" srcOrd="0" destOrd="0" presId="urn:microsoft.com/office/officeart/2005/8/layout/chevron1"/>
    <dgm:cxn modelId="{99F6F1E0-DBF0-44D7-8682-FB3271327C6A}" type="presOf" srcId="{2DBBBBF4-7177-4F1A-AE19-DCA01AFFB656}" destId="{5FD881C4-8E1C-4916-A5BA-E72F4D4E518A}" srcOrd="0" destOrd="0" presId="urn:microsoft.com/office/officeart/2005/8/layout/chevron1"/>
    <dgm:cxn modelId="{99C5994E-43BE-49CF-B5CE-C416029054A6}" type="presParOf" srcId="{424C3AE7-BFD7-4194-B3FC-6B110D696098}" destId="{C2841F77-C0D2-4351-8257-4831D10A53DD}" srcOrd="0" destOrd="0" presId="urn:microsoft.com/office/officeart/2005/8/layout/chevron1"/>
    <dgm:cxn modelId="{D5D7492A-4CFE-444D-8AAA-64214C7491DD}" type="presParOf" srcId="{424C3AE7-BFD7-4194-B3FC-6B110D696098}" destId="{2F04DCBF-8BAE-4763-9F10-B08D4725AB63}" srcOrd="1" destOrd="0" presId="urn:microsoft.com/office/officeart/2005/8/layout/chevron1"/>
    <dgm:cxn modelId="{71E1F345-94C1-481A-8610-4A0E8F0DF3FC}" type="presParOf" srcId="{424C3AE7-BFD7-4194-B3FC-6B110D696098}" destId="{5FD881C4-8E1C-4916-A5BA-E72F4D4E518A}" srcOrd="2" destOrd="0" presId="urn:microsoft.com/office/officeart/2005/8/layout/chevron1"/>
    <dgm:cxn modelId="{6F72DFA1-5CF3-40C0-B445-DAC8683AF1AD}" type="presParOf" srcId="{424C3AE7-BFD7-4194-B3FC-6B110D696098}" destId="{701234AF-1FC5-4A25-901C-3B8F36643761}" srcOrd="3" destOrd="0" presId="urn:microsoft.com/office/officeart/2005/8/layout/chevron1"/>
    <dgm:cxn modelId="{93E5E85F-F633-47EF-A37D-7CD35C5F6927}" type="presParOf" srcId="{424C3AE7-BFD7-4194-B3FC-6B110D696098}" destId="{B6ED00B8-89F0-4C28-B05A-8AD0364C90A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644424-5D43-498B-95B7-2544CFD0734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6C6F013-AE45-4C40-9CDF-A33190E3BF55}">
      <dgm:prSet phldrT="[Text]" custT="1"/>
      <dgm:spPr>
        <a:solidFill>
          <a:schemeClr val="accent6">
            <a:lumMod val="75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NL" sz="1600"/>
            <a:t>TRL 8</a:t>
          </a:r>
          <a:endParaRPr lang="en-US" sz="1600"/>
        </a:p>
      </dgm:t>
    </dgm:pt>
    <dgm:pt modelId="{CC943953-99F1-46A6-8882-972D8C40E19E}" type="sibTrans" cxnId="{7607967C-BC25-40B5-BC3D-AA87B12C2B36}">
      <dgm:prSet/>
      <dgm:spPr/>
      <dgm:t>
        <a:bodyPr/>
        <a:lstStyle/>
        <a:p>
          <a:endParaRPr lang="en-US" sz="1200"/>
        </a:p>
      </dgm:t>
    </dgm:pt>
    <dgm:pt modelId="{755BC557-591F-466B-9A43-0ADCC43AC160}" type="parTrans" cxnId="{7607967C-BC25-40B5-BC3D-AA87B12C2B36}">
      <dgm:prSet/>
      <dgm:spPr/>
      <dgm:t>
        <a:bodyPr/>
        <a:lstStyle/>
        <a:p>
          <a:endParaRPr lang="en-US" sz="1200"/>
        </a:p>
      </dgm:t>
    </dgm:pt>
    <dgm:pt modelId="{424C3AE7-BFD7-4194-B3FC-6B110D696098}" type="pres">
      <dgm:prSet presAssocID="{78644424-5D43-498B-95B7-2544CFD07349}" presName="Name0" presStyleCnt="0">
        <dgm:presLayoutVars>
          <dgm:dir/>
          <dgm:animLvl val="lvl"/>
          <dgm:resizeHandles val="exact"/>
        </dgm:presLayoutVars>
      </dgm:prSet>
      <dgm:spPr/>
    </dgm:pt>
    <dgm:pt modelId="{921BC4FA-7C1E-4523-B48C-037BB6CD01A4}" type="pres">
      <dgm:prSet presAssocID="{26C6F013-AE45-4C40-9CDF-A33190E3BF55}" presName="parTxOnly" presStyleLbl="node1" presStyleIdx="0" presStyleCnt="1" custLinFactNeighborX="-3720">
        <dgm:presLayoutVars>
          <dgm:chMax val="0"/>
          <dgm:chPref val="0"/>
          <dgm:bulletEnabled val="1"/>
        </dgm:presLayoutVars>
      </dgm:prSet>
      <dgm:spPr/>
    </dgm:pt>
  </dgm:ptLst>
  <dgm:cxnLst>
    <dgm:cxn modelId="{56A55C72-0C57-4D9E-B3D1-8A294B4C56B7}" type="presOf" srcId="{78644424-5D43-498B-95B7-2544CFD07349}" destId="{424C3AE7-BFD7-4194-B3FC-6B110D696098}" srcOrd="0" destOrd="0" presId="urn:microsoft.com/office/officeart/2005/8/layout/chevron1"/>
    <dgm:cxn modelId="{7607967C-BC25-40B5-BC3D-AA87B12C2B36}" srcId="{78644424-5D43-498B-95B7-2544CFD07349}" destId="{26C6F013-AE45-4C40-9CDF-A33190E3BF55}" srcOrd="0" destOrd="0" parTransId="{755BC557-591F-466B-9A43-0ADCC43AC160}" sibTransId="{CC943953-99F1-46A6-8882-972D8C40E19E}"/>
    <dgm:cxn modelId="{34ACAEDD-3921-47D1-AE12-E0A0A8931A16}" type="presOf" srcId="{26C6F013-AE45-4C40-9CDF-A33190E3BF55}" destId="{921BC4FA-7C1E-4523-B48C-037BB6CD01A4}" srcOrd="0" destOrd="0" presId="urn:microsoft.com/office/officeart/2005/8/layout/chevron1"/>
    <dgm:cxn modelId="{A305C927-04F6-42FB-BAD9-31A3EFDAE2E1}" type="presParOf" srcId="{424C3AE7-BFD7-4194-B3FC-6B110D696098}" destId="{921BC4FA-7C1E-4523-B48C-037BB6CD01A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644424-5D43-498B-95B7-2544CFD0734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6C6F013-AE45-4C40-9CDF-A33190E3BF55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nl-NL" sz="1600"/>
            <a:t>TRL 9</a:t>
          </a:r>
          <a:endParaRPr lang="en-US" sz="1600"/>
        </a:p>
      </dgm:t>
    </dgm:pt>
    <dgm:pt modelId="{CC943953-99F1-46A6-8882-972D8C40E19E}" type="sibTrans" cxnId="{7607967C-BC25-40B5-BC3D-AA87B12C2B36}">
      <dgm:prSet/>
      <dgm:spPr/>
      <dgm:t>
        <a:bodyPr/>
        <a:lstStyle/>
        <a:p>
          <a:endParaRPr lang="en-US" sz="1200"/>
        </a:p>
      </dgm:t>
    </dgm:pt>
    <dgm:pt modelId="{755BC557-591F-466B-9A43-0ADCC43AC160}" type="parTrans" cxnId="{7607967C-BC25-40B5-BC3D-AA87B12C2B36}">
      <dgm:prSet/>
      <dgm:spPr/>
      <dgm:t>
        <a:bodyPr/>
        <a:lstStyle/>
        <a:p>
          <a:endParaRPr lang="en-US" sz="1200"/>
        </a:p>
      </dgm:t>
    </dgm:pt>
    <dgm:pt modelId="{424C3AE7-BFD7-4194-B3FC-6B110D696098}" type="pres">
      <dgm:prSet presAssocID="{78644424-5D43-498B-95B7-2544CFD07349}" presName="Name0" presStyleCnt="0">
        <dgm:presLayoutVars>
          <dgm:dir/>
          <dgm:animLvl val="lvl"/>
          <dgm:resizeHandles val="exact"/>
        </dgm:presLayoutVars>
      </dgm:prSet>
      <dgm:spPr/>
    </dgm:pt>
    <dgm:pt modelId="{921BC4FA-7C1E-4523-B48C-037BB6CD01A4}" type="pres">
      <dgm:prSet presAssocID="{26C6F013-AE45-4C40-9CDF-A33190E3BF55}" presName="parTxOnly" presStyleLbl="node1" presStyleIdx="0" presStyleCnt="1" custLinFactNeighborX="-3720">
        <dgm:presLayoutVars>
          <dgm:chMax val="0"/>
          <dgm:chPref val="0"/>
          <dgm:bulletEnabled val="1"/>
        </dgm:presLayoutVars>
      </dgm:prSet>
      <dgm:spPr/>
    </dgm:pt>
  </dgm:ptLst>
  <dgm:cxnLst>
    <dgm:cxn modelId="{56A55C72-0C57-4D9E-B3D1-8A294B4C56B7}" type="presOf" srcId="{78644424-5D43-498B-95B7-2544CFD07349}" destId="{424C3AE7-BFD7-4194-B3FC-6B110D696098}" srcOrd="0" destOrd="0" presId="urn:microsoft.com/office/officeart/2005/8/layout/chevron1"/>
    <dgm:cxn modelId="{7607967C-BC25-40B5-BC3D-AA87B12C2B36}" srcId="{78644424-5D43-498B-95B7-2544CFD07349}" destId="{26C6F013-AE45-4C40-9CDF-A33190E3BF55}" srcOrd="0" destOrd="0" parTransId="{755BC557-591F-466B-9A43-0ADCC43AC160}" sibTransId="{CC943953-99F1-46A6-8882-972D8C40E19E}"/>
    <dgm:cxn modelId="{34ACAEDD-3921-47D1-AE12-E0A0A8931A16}" type="presOf" srcId="{26C6F013-AE45-4C40-9CDF-A33190E3BF55}" destId="{921BC4FA-7C1E-4523-B48C-037BB6CD01A4}" srcOrd="0" destOrd="0" presId="urn:microsoft.com/office/officeart/2005/8/layout/chevron1"/>
    <dgm:cxn modelId="{A305C927-04F6-42FB-BAD9-31A3EFDAE2E1}" type="presParOf" srcId="{424C3AE7-BFD7-4194-B3FC-6B110D696098}" destId="{921BC4FA-7C1E-4523-B48C-037BB6CD01A4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D4FE0-7EF2-45E9-975B-51114F0A9FBA}">
      <dsp:nvSpPr>
        <dsp:cNvPr id="0" name=""/>
        <dsp:cNvSpPr/>
      </dsp:nvSpPr>
      <dsp:spPr>
        <a:xfrm>
          <a:off x="2410" y="0"/>
          <a:ext cx="1403419" cy="323851"/>
        </a:xfrm>
        <a:prstGeom prst="chevron">
          <a:avLst/>
        </a:prstGeom>
        <a:solidFill>
          <a:srgbClr val="FF0000">
            <a:alpha val="19000"/>
          </a:srgb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TRL 1</a:t>
          </a:r>
          <a:endParaRPr lang="en-US" sz="1600" kern="1200"/>
        </a:p>
      </dsp:txBody>
      <dsp:txXfrm>
        <a:off x="164336" y="0"/>
        <a:ext cx="1079568" cy="323851"/>
      </dsp:txXfrm>
    </dsp:sp>
    <dsp:sp modelId="{0293A23A-1263-4D33-989F-C8BE45B35FB6}">
      <dsp:nvSpPr>
        <dsp:cNvPr id="0" name=""/>
        <dsp:cNvSpPr/>
      </dsp:nvSpPr>
      <dsp:spPr>
        <a:xfrm>
          <a:off x="1265488" y="0"/>
          <a:ext cx="1403419" cy="323851"/>
        </a:xfrm>
        <a:prstGeom prst="chevron">
          <a:avLst/>
        </a:prstGeom>
        <a:solidFill>
          <a:srgbClr val="FF4B4B">
            <a:alpha val="36000"/>
          </a:srgb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TRL 2</a:t>
          </a:r>
          <a:endParaRPr lang="en-US" sz="1600" kern="1200"/>
        </a:p>
      </dsp:txBody>
      <dsp:txXfrm>
        <a:off x="1427414" y="0"/>
        <a:ext cx="1079568" cy="323851"/>
      </dsp:txXfrm>
    </dsp:sp>
    <dsp:sp modelId="{4E4BF523-0B32-451B-86DA-2FCC7C82D740}">
      <dsp:nvSpPr>
        <dsp:cNvPr id="0" name=""/>
        <dsp:cNvSpPr/>
      </dsp:nvSpPr>
      <dsp:spPr>
        <a:xfrm>
          <a:off x="2528566" y="0"/>
          <a:ext cx="1403419" cy="323851"/>
        </a:xfrm>
        <a:prstGeom prst="chevron">
          <a:avLst/>
        </a:prstGeom>
        <a:solidFill>
          <a:srgbClr val="FF4B4B">
            <a:alpha val="52000"/>
          </a:srgb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TRL 3</a:t>
          </a:r>
          <a:endParaRPr lang="en-US" sz="1600" kern="1200"/>
        </a:p>
      </dsp:txBody>
      <dsp:txXfrm>
        <a:off x="2690492" y="0"/>
        <a:ext cx="1079568" cy="323851"/>
      </dsp:txXfrm>
    </dsp:sp>
    <dsp:sp modelId="{319B9F68-F9BA-4954-A05A-13BCBD03A26E}">
      <dsp:nvSpPr>
        <dsp:cNvPr id="0" name=""/>
        <dsp:cNvSpPr/>
      </dsp:nvSpPr>
      <dsp:spPr>
        <a:xfrm>
          <a:off x="3791644" y="0"/>
          <a:ext cx="1403419" cy="323851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TRL 4</a:t>
          </a:r>
          <a:endParaRPr lang="en-US" sz="1600" kern="1200"/>
        </a:p>
      </dsp:txBody>
      <dsp:txXfrm>
        <a:off x="3953570" y="0"/>
        <a:ext cx="1079568" cy="323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41F77-C0D2-4351-8257-4831D10A53DD}">
      <dsp:nvSpPr>
        <dsp:cNvPr id="0" name=""/>
        <dsp:cNvSpPr/>
      </dsp:nvSpPr>
      <dsp:spPr>
        <a:xfrm>
          <a:off x="1145" y="0"/>
          <a:ext cx="1395704" cy="323851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TRL 5</a:t>
          </a:r>
          <a:endParaRPr lang="en-US" sz="1600" kern="1200"/>
        </a:p>
      </dsp:txBody>
      <dsp:txXfrm>
        <a:off x="163071" y="0"/>
        <a:ext cx="1071853" cy="323851"/>
      </dsp:txXfrm>
    </dsp:sp>
    <dsp:sp modelId="{5FD881C4-8E1C-4916-A5BA-E72F4D4E518A}">
      <dsp:nvSpPr>
        <dsp:cNvPr id="0" name=""/>
        <dsp:cNvSpPr/>
      </dsp:nvSpPr>
      <dsp:spPr>
        <a:xfrm>
          <a:off x="1257279" y="0"/>
          <a:ext cx="1395704" cy="323851"/>
        </a:xfrm>
        <a:prstGeom prst="chevron">
          <a:avLst/>
        </a:prstGeom>
        <a:solidFill>
          <a:srgbClr val="F19759"/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TRL 6</a:t>
          </a:r>
          <a:endParaRPr lang="en-US" sz="1600" kern="1200"/>
        </a:p>
      </dsp:txBody>
      <dsp:txXfrm>
        <a:off x="1419205" y="0"/>
        <a:ext cx="1071853" cy="323851"/>
      </dsp:txXfrm>
    </dsp:sp>
    <dsp:sp modelId="{B6ED00B8-89F0-4C28-B05A-8AD0364C90A1}">
      <dsp:nvSpPr>
        <dsp:cNvPr id="0" name=""/>
        <dsp:cNvSpPr/>
      </dsp:nvSpPr>
      <dsp:spPr>
        <a:xfrm>
          <a:off x="2500987" y="0"/>
          <a:ext cx="1395704" cy="323851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TRL 7</a:t>
          </a:r>
          <a:endParaRPr lang="en-US" sz="1600" kern="1200"/>
        </a:p>
      </dsp:txBody>
      <dsp:txXfrm>
        <a:off x="2662913" y="0"/>
        <a:ext cx="1071853" cy="3238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BC4FA-7C1E-4523-B48C-037BB6CD01A4}">
      <dsp:nvSpPr>
        <dsp:cNvPr id="0" name=""/>
        <dsp:cNvSpPr/>
      </dsp:nvSpPr>
      <dsp:spPr>
        <a:xfrm>
          <a:off x="0" y="0"/>
          <a:ext cx="1425445" cy="323851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TRL 8</a:t>
          </a:r>
          <a:endParaRPr lang="en-US" sz="1600" kern="1200"/>
        </a:p>
      </dsp:txBody>
      <dsp:txXfrm>
        <a:off x="161926" y="0"/>
        <a:ext cx="1101594" cy="3238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BC4FA-7C1E-4523-B48C-037BB6CD01A4}">
      <dsp:nvSpPr>
        <dsp:cNvPr id="0" name=""/>
        <dsp:cNvSpPr/>
      </dsp:nvSpPr>
      <dsp:spPr>
        <a:xfrm>
          <a:off x="0" y="0"/>
          <a:ext cx="1425445" cy="323851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/>
            <a:t>TRL 9</a:t>
          </a:r>
          <a:endParaRPr lang="en-US" sz="1600" kern="1200"/>
        </a:p>
      </dsp:txBody>
      <dsp:txXfrm>
        <a:off x="161926" y="0"/>
        <a:ext cx="1101594" cy="323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EACC0-E932-4462-A4C9-647F52886B50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596A6-495E-4895-94BC-47E52165B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47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68D1C-6747-984C-B264-CF87FB181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A5253-B574-8DA6-64A8-F0C6136B0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43DD6-19EC-419B-0169-911F80AAD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E5068-DF21-6743-0380-0992D709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4B0F7-AA0D-DFF6-CA81-74A4D5C1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2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D186-C958-3B90-D572-0D0DCA84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8127-BCAE-C971-3311-D906283A4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B57C5-B11C-F4BD-CCB3-4D480210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841C-3554-EAD4-D15E-814F5682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BBA6F-A9A3-E0DE-3124-B78655890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66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631117-F594-DCA8-64DA-C9A102205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BBB6F-5902-450C-9254-532C4F74D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85AE6-1AB1-4E16-5513-99BA4B950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DFF5A-21F1-079D-76CF-9FB52ED7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6C144-732A-3A0F-A3FE-EF558B38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44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INSTRUCTIE">
            <a:extLst>
              <a:ext uri="{FF2B5EF4-FFF2-40B4-BE49-F238E27FC236}">
                <a16:creationId xmlns:a16="http://schemas.microsoft.com/office/drawing/2014/main" id="{DA0EC9B2-475B-4BF2-B333-B08C9FDB8378}"/>
              </a:ext>
            </a:extLst>
          </p:cNvPr>
          <p:cNvGrpSpPr/>
          <p:nvPr userDrawn="1"/>
        </p:nvGrpSpPr>
        <p:grpSpPr>
          <a:xfrm>
            <a:off x="12274716" y="-895064"/>
            <a:ext cx="3695971" cy="1277747"/>
            <a:chOff x="-3889316" y="-1461517"/>
            <a:chExt cx="3695970" cy="1277747"/>
          </a:xfrm>
        </p:grpSpPr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2D6300FD-87DD-40B5-AAD3-7E6A9AEF6CAF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38750C8F-1FD3-43A0-A491-41102E1D699D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7" name="Gelijkbenige driehoek 156">
              <a:extLst>
                <a:ext uri="{FF2B5EF4-FFF2-40B4-BE49-F238E27FC236}">
                  <a16:creationId xmlns:a16="http://schemas.microsoft.com/office/drawing/2014/main" id="{9097B260-A8D1-4696-BADB-4E09C8DA6ACB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8" name="INFO">
            <a:extLst>
              <a:ext uri="{FF2B5EF4-FFF2-40B4-BE49-F238E27FC236}">
                <a16:creationId xmlns:a16="http://schemas.microsoft.com/office/drawing/2014/main" id="{4A1F86EE-56C2-4FC7-A5E3-4FF8BAE206B8}"/>
              </a:ext>
            </a:extLst>
          </p:cNvPr>
          <p:cNvSpPr txBox="1"/>
          <p:nvPr userDrawn="1"/>
        </p:nvSpPr>
        <p:spPr>
          <a:xfrm>
            <a:off x="0" y="-256190"/>
            <a:ext cx="11556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TITEL SLIDE </a:t>
            </a:r>
          </a:p>
        </p:txBody>
      </p:sp>
      <p:sp>
        <p:nvSpPr>
          <p:cNvPr id="144" name="|">
            <a:extLst>
              <a:ext uri="{FF2B5EF4-FFF2-40B4-BE49-F238E27FC236}">
                <a16:creationId xmlns:a16="http://schemas.microsoft.com/office/drawing/2014/main" id="{35F05C4C-6075-4158-98BE-256211DC58A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5303385"/>
            <a:ext cx="7200" cy="1558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7" name="&gt;">
            <a:extLst>
              <a:ext uri="{FF2B5EF4-FFF2-40B4-BE49-F238E27FC236}">
                <a16:creationId xmlns:a16="http://schemas.microsoft.com/office/drawing/2014/main" id="{B7047D21-55FE-4B63-B1D8-8A610FAEFA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570" y="5070205"/>
            <a:ext cx="62839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3" name="Tijdelijke aanduiding voor afbeelding 8">
            <a:extLst>
              <a:ext uri="{FF2B5EF4-FFF2-40B4-BE49-F238E27FC236}">
                <a16:creationId xmlns:a16="http://schemas.microsoft.com/office/drawing/2014/main" id="{4C9593A0-481A-4577-845D-CDCE33B1CE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foto in te voegen.</a:t>
            </a:r>
          </a:p>
        </p:txBody>
      </p:sp>
      <p:sp>
        <p:nvSpPr>
          <p:cNvPr id="152" name="Tijdelijke aanduiding voor verticale tekst 2">
            <a:extLst>
              <a:ext uri="{FF2B5EF4-FFF2-40B4-BE49-F238E27FC236}">
                <a16:creationId xmlns:a16="http://schemas.microsoft.com/office/drawing/2014/main" id="{FC38A077-DCB9-4498-8DB4-E60250F49476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1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 algn="l">
              <a:buFontTx/>
              <a:buNone/>
              <a:defRPr lang="nl-NL" sz="1051" i="1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209E820A-5DE9-4FC3-986A-5D1FB86C8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351" y="602265"/>
            <a:ext cx="2822400" cy="504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946905A8-314B-47D6-9A70-0C647876EC1C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73114" y="6130564"/>
            <a:ext cx="2808287" cy="16546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9" name="Subtitel">
            <a:extLst>
              <a:ext uri="{FF2B5EF4-FFF2-40B4-BE49-F238E27FC236}">
                <a16:creationId xmlns:a16="http://schemas.microsoft.com/office/drawing/2014/main" id="{EF14CB9B-F149-429B-A5C3-71E7B5658D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4" y="5298468"/>
            <a:ext cx="9809656" cy="448184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 err="1"/>
              <a:t>Tweede</a:t>
            </a:r>
            <a:r>
              <a:rPr lang="en-GB" cap="all" baseline="0"/>
              <a:t> light </a:t>
            </a:r>
            <a:r>
              <a:rPr lang="en-GB" cap="all" baseline="0" err="1"/>
              <a:t>subtitel</a:t>
            </a:r>
            <a:endParaRPr lang="en-GB"/>
          </a:p>
        </p:txBody>
      </p:sp>
      <p:sp>
        <p:nvSpPr>
          <p:cNvPr id="6" name="Titel"/>
          <p:cNvSpPr>
            <a:spLocks noGrp="1"/>
          </p:cNvSpPr>
          <p:nvPr>
            <p:ph type="title" hasCustomPrompt="1"/>
          </p:nvPr>
        </p:nvSpPr>
        <p:spPr>
          <a:xfrm>
            <a:off x="777244" y="4966971"/>
            <a:ext cx="9809656" cy="319549"/>
          </a:xfrm>
        </p:spPr>
        <p:txBody>
          <a:bodyPr bIns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Plaats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bold </a:t>
            </a:r>
            <a:r>
              <a:rPr lang="en-GB" err="1"/>
              <a:t>titel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0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900" fill="hold"/>
                        <p:tgtEl>
                          <p:spTgt spid="1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900" fill="hold"/>
                        <p:tgtEl>
                          <p:spTgt spid="1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8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AGENDA 8x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2063521" y="2769771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0" name="Tijdelijke aanduiding voor verticale tekst 2">
            <a:extLst>
              <a:ext uri="{FF2B5EF4-FFF2-40B4-BE49-F238E27FC236}">
                <a16:creationId xmlns:a16="http://schemas.microsoft.com/office/drawing/2014/main" id="{09139BB3-0E95-42DB-B5FD-B804238C47E7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1477396" y="276977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131" name="Tijdelijke aanduiding voor verticale tekst 2">
            <a:extLst>
              <a:ext uri="{FF2B5EF4-FFF2-40B4-BE49-F238E27FC236}">
                <a16:creationId xmlns:a16="http://schemas.microsoft.com/office/drawing/2014/main" id="{0193F33A-B169-4E6C-A0E4-1C401F03326A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2063521" y="3210686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2" name="Tijdelijke aanduiding voor verticale tekst 2">
            <a:extLst>
              <a:ext uri="{FF2B5EF4-FFF2-40B4-BE49-F238E27FC236}">
                <a16:creationId xmlns:a16="http://schemas.microsoft.com/office/drawing/2014/main" id="{CFDDF722-2134-44DD-9F42-55A2163355CF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1477396" y="3210686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02.</a:t>
            </a:r>
          </a:p>
        </p:txBody>
      </p:sp>
      <p:sp>
        <p:nvSpPr>
          <p:cNvPr id="133" name="Tijdelijke aanduiding voor verticale tekst 2">
            <a:extLst>
              <a:ext uri="{FF2B5EF4-FFF2-40B4-BE49-F238E27FC236}">
                <a16:creationId xmlns:a16="http://schemas.microsoft.com/office/drawing/2014/main" id="{E2A18408-6710-416E-8413-E2AF616D91BC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2063521" y="3651599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4" name="Tijdelijke aanduiding voor verticale tekst 2">
            <a:extLst>
              <a:ext uri="{FF2B5EF4-FFF2-40B4-BE49-F238E27FC236}">
                <a16:creationId xmlns:a16="http://schemas.microsoft.com/office/drawing/2014/main" id="{432466DB-08EE-4A9B-B739-16F0BD593113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477396" y="3651599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03.</a:t>
            </a:r>
          </a:p>
        </p:txBody>
      </p:sp>
      <p:sp>
        <p:nvSpPr>
          <p:cNvPr id="135" name="Tijdelijke aanduiding voor verticale tekst 2">
            <a:extLst>
              <a:ext uri="{FF2B5EF4-FFF2-40B4-BE49-F238E27FC236}">
                <a16:creationId xmlns:a16="http://schemas.microsoft.com/office/drawing/2014/main" id="{FB1B3F49-2D34-4B2A-8143-8FF9313EDD5E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2063521" y="4092514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6" name="Tijdelijke aanduiding voor verticale tekst 2">
            <a:extLst>
              <a:ext uri="{FF2B5EF4-FFF2-40B4-BE49-F238E27FC236}">
                <a16:creationId xmlns:a16="http://schemas.microsoft.com/office/drawing/2014/main" id="{90076CCB-0A34-4B58-AD13-14B30D4E58E6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1477396" y="4092514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04.</a:t>
            </a:r>
          </a:p>
        </p:txBody>
      </p:sp>
      <p:sp>
        <p:nvSpPr>
          <p:cNvPr id="137" name="Tijdelijke aanduiding voor verticale tekst 2">
            <a:extLst>
              <a:ext uri="{FF2B5EF4-FFF2-40B4-BE49-F238E27FC236}">
                <a16:creationId xmlns:a16="http://schemas.microsoft.com/office/drawing/2014/main" id="{6E4C1E79-BFB4-49E2-B8B4-704FE08A022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2063521" y="4533427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8" name="Tijdelijke aanduiding voor verticale tekst 2">
            <a:extLst>
              <a:ext uri="{FF2B5EF4-FFF2-40B4-BE49-F238E27FC236}">
                <a16:creationId xmlns:a16="http://schemas.microsoft.com/office/drawing/2014/main" id="{DC76EBBF-0030-4AA1-BF10-48A92A06B59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1477396" y="4533427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05.</a:t>
            </a:r>
          </a:p>
        </p:txBody>
      </p:sp>
      <p:sp>
        <p:nvSpPr>
          <p:cNvPr id="139" name="Tijdelijke aanduiding voor verticale tekst 2">
            <a:extLst>
              <a:ext uri="{FF2B5EF4-FFF2-40B4-BE49-F238E27FC236}">
                <a16:creationId xmlns:a16="http://schemas.microsoft.com/office/drawing/2014/main" id="{5017CD28-C2AF-4032-B589-1423BFA89F05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2063521" y="4974342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40" name="Tijdelijke aanduiding voor verticale tekst 2">
            <a:extLst>
              <a:ext uri="{FF2B5EF4-FFF2-40B4-BE49-F238E27FC236}">
                <a16:creationId xmlns:a16="http://schemas.microsoft.com/office/drawing/2014/main" id="{FBA4AAE8-8D5F-4224-B74C-AFE8DAA7B73B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477396" y="4974342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06.</a:t>
            </a:r>
          </a:p>
        </p:txBody>
      </p:sp>
      <p:sp>
        <p:nvSpPr>
          <p:cNvPr id="141" name="Tijdelijke aanduiding voor verticale tekst 2">
            <a:extLst>
              <a:ext uri="{FF2B5EF4-FFF2-40B4-BE49-F238E27FC236}">
                <a16:creationId xmlns:a16="http://schemas.microsoft.com/office/drawing/2014/main" id="{6805760E-C026-4BB8-A85F-3C2FF927F6F4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2063521" y="5415255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42" name="Tijdelijke aanduiding voor verticale tekst 2">
            <a:extLst>
              <a:ext uri="{FF2B5EF4-FFF2-40B4-BE49-F238E27FC236}">
                <a16:creationId xmlns:a16="http://schemas.microsoft.com/office/drawing/2014/main" id="{230160BE-302E-4C96-96A3-7B349A370C8E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1477396" y="5415255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07.</a:t>
            </a:r>
          </a:p>
        </p:txBody>
      </p:sp>
      <p:sp>
        <p:nvSpPr>
          <p:cNvPr id="143" name="Tijdelijke aanduiding voor verticale tekst 2">
            <a:extLst>
              <a:ext uri="{FF2B5EF4-FFF2-40B4-BE49-F238E27FC236}">
                <a16:creationId xmlns:a16="http://schemas.microsoft.com/office/drawing/2014/main" id="{A7A2C18B-31F8-41AE-9CE0-F6E0827E24D3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2063521" y="5856171"/>
            <a:ext cx="447914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44" name="Tijdelijke aanduiding voor verticale tekst 2">
            <a:extLst>
              <a:ext uri="{FF2B5EF4-FFF2-40B4-BE49-F238E27FC236}">
                <a16:creationId xmlns:a16="http://schemas.microsoft.com/office/drawing/2014/main" id="{5863A4F4-EC3F-4D3A-BA06-224079A5A54A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1477396" y="585617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08.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FA1C155-D212-49FA-9B8E-41434C3D9D95}"/>
              </a:ext>
            </a:extLst>
          </p:cNvPr>
          <p:cNvGrpSpPr/>
          <p:nvPr userDrawn="1"/>
        </p:nvGrpSpPr>
        <p:grpSpPr>
          <a:xfrm>
            <a:off x="1372577" y="2407000"/>
            <a:ext cx="5269609" cy="4451000"/>
            <a:chOff x="1372576" y="2407000"/>
            <a:chExt cx="5269609" cy="4248000"/>
          </a:xfrm>
        </p:grpSpPr>
        <p:cxnSp>
          <p:nvCxnSpPr>
            <p:cNvPr id="149" name="LIJN">
              <a:extLst>
                <a:ext uri="{FF2B5EF4-FFF2-40B4-BE49-F238E27FC236}">
                  <a16:creationId xmlns:a16="http://schemas.microsoft.com/office/drawing/2014/main" id="{BA62C54E-227F-42ED-92C8-200BB48F8F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72576" y="2407000"/>
              <a:ext cx="0" cy="4248000"/>
            </a:xfrm>
            <a:prstGeom prst="line">
              <a:avLst/>
            </a:prstGeom>
            <a:ln w="72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LIJN">
              <a:extLst>
                <a:ext uri="{FF2B5EF4-FFF2-40B4-BE49-F238E27FC236}">
                  <a16:creationId xmlns:a16="http://schemas.microsoft.com/office/drawing/2014/main" id="{CC29460A-8B20-472D-9034-8BBE7A3BBD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642185" y="2407000"/>
              <a:ext cx="0" cy="4248000"/>
            </a:xfrm>
            <a:prstGeom prst="line">
              <a:avLst/>
            </a:prstGeom>
            <a:ln w="72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HAAK LIJN">
            <a:extLst>
              <a:ext uri="{FF2B5EF4-FFF2-40B4-BE49-F238E27FC236}">
                <a16:creationId xmlns:a16="http://schemas.microsoft.com/office/drawing/2014/main" id="{7122AD50-F3F1-4256-ADF3-4B8573614B2B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60" name="LIJN">
              <a:extLst>
                <a:ext uri="{FF2B5EF4-FFF2-40B4-BE49-F238E27FC236}">
                  <a16:creationId xmlns:a16="http://schemas.microsoft.com/office/drawing/2014/main" id="{203731BA-F1DE-4ED7-8E83-4A678442F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C1FE5A50-3822-49B5-AF54-D3AE438FD3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62" name="LIJN">
              <a:extLst>
                <a:ext uri="{FF2B5EF4-FFF2-40B4-BE49-F238E27FC236}">
                  <a16:creationId xmlns:a16="http://schemas.microsoft.com/office/drawing/2014/main" id="{445A95D7-522E-4045-BCEC-ADD5199B3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Logo">
            <a:extLst>
              <a:ext uri="{FF2B5EF4-FFF2-40B4-BE49-F238E27FC236}">
                <a16:creationId xmlns:a16="http://schemas.microsoft.com/office/drawing/2014/main" id="{3434F453-CF9F-4C8D-9A32-EF633F911E93}"/>
              </a:ext>
            </a:extLst>
          </p:cNvPr>
          <p:cNvGrpSpPr/>
          <p:nvPr userDrawn="1"/>
        </p:nvGrpSpPr>
        <p:grpSpPr>
          <a:xfrm>
            <a:off x="9260986" y="5913011"/>
            <a:ext cx="2351804" cy="411364"/>
            <a:chOff x="7784962" y="5938737"/>
            <a:chExt cx="3293353" cy="576053"/>
          </a:xfrm>
        </p:grpSpPr>
        <p:sp>
          <p:nvSpPr>
            <p:cNvPr id="171" name="TNO Beeldmerk">
              <a:extLst>
                <a:ext uri="{FF2B5EF4-FFF2-40B4-BE49-F238E27FC236}">
                  <a16:creationId xmlns:a16="http://schemas.microsoft.com/office/drawing/2014/main" id="{3625A6B6-994B-4607-A6E2-FE74EB465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4962" y="5938737"/>
              <a:ext cx="1639343" cy="576053"/>
            </a:xfrm>
            <a:custGeom>
              <a:avLst/>
              <a:gdLst>
                <a:gd name="T0" fmla="*/ 272 w 330"/>
                <a:gd name="T1" fmla="*/ 75 h 116"/>
                <a:gd name="T2" fmla="*/ 254 w 330"/>
                <a:gd name="T3" fmla="*/ 58 h 116"/>
                <a:gd name="T4" fmla="*/ 272 w 330"/>
                <a:gd name="T5" fmla="*/ 41 h 116"/>
                <a:gd name="T6" fmla="*/ 289 w 330"/>
                <a:gd name="T7" fmla="*/ 58 h 116"/>
                <a:gd name="T8" fmla="*/ 272 w 330"/>
                <a:gd name="T9" fmla="*/ 75 h 116"/>
                <a:gd name="T10" fmla="*/ 272 w 330"/>
                <a:gd name="T11" fmla="*/ 0 h 116"/>
                <a:gd name="T12" fmla="*/ 215 w 330"/>
                <a:gd name="T13" fmla="*/ 48 h 116"/>
                <a:gd name="T14" fmla="*/ 215 w 330"/>
                <a:gd name="T15" fmla="*/ 15 h 116"/>
                <a:gd name="T16" fmla="*/ 202 w 330"/>
                <a:gd name="T17" fmla="*/ 2 h 116"/>
                <a:gd name="T18" fmla="*/ 173 w 330"/>
                <a:gd name="T19" fmla="*/ 2 h 116"/>
                <a:gd name="T20" fmla="*/ 173 w 330"/>
                <a:gd name="T21" fmla="*/ 46 h 116"/>
                <a:gd name="T22" fmla="*/ 149 w 330"/>
                <a:gd name="T23" fmla="*/ 12 h 116"/>
                <a:gd name="T24" fmla="*/ 129 w 330"/>
                <a:gd name="T25" fmla="*/ 2 h 116"/>
                <a:gd name="T26" fmla="*/ 0 w 330"/>
                <a:gd name="T27" fmla="*/ 2 h 116"/>
                <a:gd name="T28" fmla="*/ 0 w 330"/>
                <a:gd name="T29" fmla="*/ 32 h 116"/>
                <a:gd name="T30" fmla="*/ 13 w 330"/>
                <a:gd name="T31" fmla="*/ 44 h 116"/>
                <a:gd name="T32" fmla="*/ 32 w 330"/>
                <a:gd name="T33" fmla="*/ 44 h 116"/>
                <a:gd name="T34" fmla="*/ 32 w 330"/>
                <a:gd name="T35" fmla="*/ 102 h 116"/>
                <a:gd name="T36" fmla="*/ 44 w 330"/>
                <a:gd name="T37" fmla="*/ 114 h 116"/>
                <a:gd name="T38" fmla="*/ 76 w 330"/>
                <a:gd name="T39" fmla="*/ 114 h 116"/>
                <a:gd name="T40" fmla="*/ 76 w 330"/>
                <a:gd name="T41" fmla="*/ 44 h 116"/>
                <a:gd name="T42" fmla="*/ 102 w 330"/>
                <a:gd name="T43" fmla="*/ 44 h 116"/>
                <a:gd name="T44" fmla="*/ 102 w 330"/>
                <a:gd name="T45" fmla="*/ 102 h 116"/>
                <a:gd name="T46" fmla="*/ 114 w 330"/>
                <a:gd name="T47" fmla="*/ 114 h 116"/>
                <a:gd name="T48" fmla="*/ 143 w 330"/>
                <a:gd name="T49" fmla="*/ 114 h 116"/>
                <a:gd name="T50" fmla="*/ 143 w 330"/>
                <a:gd name="T51" fmla="*/ 71 h 116"/>
                <a:gd name="T52" fmla="*/ 168 w 330"/>
                <a:gd name="T53" fmla="*/ 104 h 116"/>
                <a:gd name="T54" fmla="*/ 188 w 330"/>
                <a:gd name="T55" fmla="*/ 114 h 116"/>
                <a:gd name="T56" fmla="*/ 215 w 330"/>
                <a:gd name="T57" fmla="*/ 114 h 116"/>
                <a:gd name="T58" fmla="*/ 215 w 330"/>
                <a:gd name="T59" fmla="*/ 69 h 116"/>
                <a:gd name="T60" fmla="*/ 272 w 330"/>
                <a:gd name="T61" fmla="*/ 116 h 116"/>
                <a:gd name="T62" fmla="*/ 330 w 330"/>
                <a:gd name="T63" fmla="*/ 58 h 116"/>
                <a:gd name="T64" fmla="*/ 272 w 330"/>
                <a:gd name="T6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0" h="116">
                  <a:moveTo>
                    <a:pt x="272" y="75"/>
                  </a:moveTo>
                  <a:cubicBezTo>
                    <a:pt x="262" y="75"/>
                    <a:pt x="254" y="68"/>
                    <a:pt x="254" y="58"/>
                  </a:cubicBezTo>
                  <a:cubicBezTo>
                    <a:pt x="254" y="49"/>
                    <a:pt x="262" y="41"/>
                    <a:pt x="272" y="41"/>
                  </a:cubicBezTo>
                  <a:cubicBezTo>
                    <a:pt x="281" y="41"/>
                    <a:pt x="289" y="49"/>
                    <a:pt x="289" y="58"/>
                  </a:cubicBezTo>
                  <a:cubicBezTo>
                    <a:pt x="289" y="68"/>
                    <a:pt x="281" y="75"/>
                    <a:pt x="272" y="75"/>
                  </a:cubicBezTo>
                  <a:moveTo>
                    <a:pt x="272" y="0"/>
                  </a:moveTo>
                  <a:cubicBezTo>
                    <a:pt x="242" y="0"/>
                    <a:pt x="219" y="20"/>
                    <a:pt x="215" y="48"/>
                  </a:cubicBezTo>
                  <a:cubicBezTo>
                    <a:pt x="215" y="15"/>
                    <a:pt x="215" y="15"/>
                    <a:pt x="215" y="15"/>
                  </a:cubicBezTo>
                  <a:cubicBezTo>
                    <a:pt x="215" y="6"/>
                    <a:pt x="211" y="2"/>
                    <a:pt x="202" y="2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3" y="46"/>
                    <a:pt x="173" y="46"/>
                    <a:pt x="173" y="46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3" y="5"/>
                    <a:pt x="138" y="2"/>
                    <a:pt x="129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1"/>
                    <a:pt x="4" y="44"/>
                    <a:pt x="13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10"/>
                    <a:pt x="36" y="114"/>
                    <a:pt x="44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2" y="110"/>
                    <a:pt x="106" y="114"/>
                    <a:pt x="114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74" y="111"/>
                    <a:pt x="179" y="114"/>
                    <a:pt x="188" y="114"/>
                  </a:cubicBezTo>
                  <a:cubicBezTo>
                    <a:pt x="215" y="114"/>
                    <a:pt x="215" y="114"/>
                    <a:pt x="215" y="114"/>
                  </a:cubicBezTo>
                  <a:cubicBezTo>
                    <a:pt x="215" y="69"/>
                    <a:pt x="215" y="69"/>
                    <a:pt x="215" y="69"/>
                  </a:cubicBezTo>
                  <a:cubicBezTo>
                    <a:pt x="219" y="97"/>
                    <a:pt x="242" y="116"/>
                    <a:pt x="272" y="116"/>
                  </a:cubicBezTo>
                  <a:cubicBezTo>
                    <a:pt x="304" y="116"/>
                    <a:pt x="330" y="91"/>
                    <a:pt x="330" y="58"/>
                  </a:cubicBezTo>
                  <a:cubicBezTo>
                    <a:pt x="330" y="25"/>
                    <a:pt x="305" y="0"/>
                    <a:pt x="27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72" name="for life">
              <a:extLst>
                <a:ext uri="{FF2B5EF4-FFF2-40B4-BE49-F238E27FC236}">
                  <a16:creationId xmlns:a16="http://schemas.microsoft.com/office/drawing/2014/main" id="{464D3C75-DA59-4A13-8A8E-2D2C18FED2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8374" y="6271169"/>
              <a:ext cx="953295" cy="243621"/>
            </a:xfrm>
            <a:custGeom>
              <a:avLst/>
              <a:gdLst>
                <a:gd name="T0" fmla="*/ 175 w 192"/>
                <a:gd name="T1" fmla="*/ 17 h 49"/>
                <a:gd name="T2" fmla="*/ 167 w 192"/>
                <a:gd name="T3" fmla="*/ 27 h 49"/>
                <a:gd name="T4" fmla="*/ 192 w 192"/>
                <a:gd name="T5" fmla="*/ 31 h 49"/>
                <a:gd name="T6" fmla="*/ 175 w 192"/>
                <a:gd name="T7" fmla="*/ 12 h 49"/>
                <a:gd name="T8" fmla="*/ 175 w 192"/>
                <a:gd name="T9" fmla="*/ 49 h 49"/>
                <a:gd name="T10" fmla="*/ 184 w 192"/>
                <a:gd name="T11" fmla="*/ 37 h 49"/>
                <a:gd name="T12" fmla="*/ 166 w 192"/>
                <a:gd name="T13" fmla="*/ 32 h 49"/>
                <a:gd name="T14" fmla="*/ 158 w 192"/>
                <a:gd name="T15" fmla="*/ 0 h 49"/>
                <a:gd name="T16" fmla="*/ 140 w 192"/>
                <a:gd name="T17" fmla="*/ 12 h 49"/>
                <a:gd name="T18" fmla="*/ 134 w 192"/>
                <a:gd name="T19" fmla="*/ 13 h 49"/>
                <a:gd name="T20" fmla="*/ 140 w 192"/>
                <a:gd name="T21" fmla="*/ 18 h 49"/>
                <a:gd name="T22" fmla="*/ 148 w 192"/>
                <a:gd name="T23" fmla="*/ 48 h 49"/>
                <a:gd name="T24" fmla="*/ 156 w 192"/>
                <a:gd name="T25" fmla="*/ 18 h 49"/>
                <a:gd name="T26" fmla="*/ 148 w 192"/>
                <a:gd name="T27" fmla="*/ 13 h 49"/>
                <a:gd name="T28" fmla="*/ 154 w 192"/>
                <a:gd name="T29" fmla="*/ 5 h 49"/>
                <a:gd name="T30" fmla="*/ 158 w 192"/>
                <a:gd name="T31" fmla="*/ 0 h 49"/>
                <a:gd name="T32" fmla="*/ 130 w 192"/>
                <a:gd name="T33" fmla="*/ 48 h 49"/>
                <a:gd name="T34" fmla="*/ 122 w 192"/>
                <a:gd name="T35" fmla="*/ 13 h 49"/>
                <a:gd name="T36" fmla="*/ 122 w 192"/>
                <a:gd name="T37" fmla="*/ 7 h 49"/>
                <a:gd name="T38" fmla="*/ 130 w 192"/>
                <a:gd name="T39" fmla="*/ 0 h 49"/>
                <a:gd name="T40" fmla="*/ 122 w 192"/>
                <a:gd name="T41" fmla="*/ 7 h 49"/>
                <a:gd name="T42" fmla="*/ 113 w 192"/>
                <a:gd name="T43" fmla="*/ 48 h 49"/>
                <a:gd name="T44" fmla="*/ 105 w 192"/>
                <a:gd name="T45" fmla="*/ 0 h 49"/>
                <a:gd name="T46" fmla="*/ 83 w 192"/>
                <a:gd name="T47" fmla="*/ 12 h 49"/>
                <a:gd name="T48" fmla="*/ 71 w 192"/>
                <a:gd name="T49" fmla="*/ 20 h 49"/>
                <a:gd name="T50" fmla="*/ 64 w 192"/>
                <a:gd name="T51" fmla="*/ 13 h 49"/>
                <a:gd name="T52" fmla="*/ 72 w 192"/>
                <a:gd name="T53" fmla="*/ 48 h 49"/>
                <a:gd name="T54" fmla="*/ 81 w 192"/>
                <a:gd name="T55" fmla="*/ 19 h 49"/>
                <a:gd name="T56" fmla="*/ 83 w 192"/>
                <a:gd name="T57" fmla="*/ 12 h 49"/>
                <a:gd name="T58" fmla="*/ 49 w 192"/>
                <a:gd name="T59" fmla="*/ 30 h 49"/>
                <a:gd name="T60" fmla="*/ 32 w 192"/>
                <a:gd name="T61" fmla="*/ 30 h 49"/>
                <a:gd name="T62" fmla="*/ 41 w 192"/>
                <a:gd name="T63" fmla="*/ 12 h 49"/>
                <a:gd name="T64" fmla="*/ 41 w 192"/>
                <a:gd name="T65" fmla="*/ 49 h 49"/>
                <a:gd name="T66" fmla="*/ 41 w 192"/>
                <a:gd name="T67" fmla="*/ 12 h 49"/>
                <a:gd name="T68" fmla="*/ 17 w 192"/>
                <a:gd name="T69" fmla="*/ 0 h 49"/>
                <a:gd name="T70" fmla="*/ 6 w 192"/>
                <a:gd name="T71" fmla="*/ 13 h 49"/>
                <a:gd name="T72" fmla="*/ 0 w 192"/>
                <a:gd name="T73" fmla="*/ 18 h 49"/>
                <a:gd name="T74" fmla="*/ 6 w 192"/>
                <a:gd name="T75" fmla="*/ 48 h 49"/>
                <a:gd name="T76" fmla="*/ 14 w 192"/>
                <a:gd name="T77" fmla="*/ 18 h 49"/>
                <a:gd name="T78" fmla="*/ 22 w 192"/>
                <a:gd name="T79" fmla="*/ 13 h 49"/>
                <a:gd name="T80" fmla="*/ 14 w 192"/>
                <a:gd name="T81" fmla="*/ 12 h 49"/>
                <a:gd name="T82" fmla="*/ 24 w 192"/>
                <a:gd name="T83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" h="49">
                  <a:moveTo>
                    <a:pt x="167" y="27"/>
                  </a:moveTo>
                  <a:cubicBezTo>
                    <a:pt x="167" y="21"/>
                    <a:pt x="170" y="17"/>
                    <a:pt x="175" y="17"/>
                  </a:cubicBezTo>
                  <a:cubicBezTo>
                    <a:pt x="180" y="17"/>
                    <a:pt x="183" y="20"/>
                    <a:pt x="183" y="27"/>
                  </a:cubicBezTo>
                  <a:lnTo>
                    <a:pt x="167" y="27"/>
                  </a:lnTo>
                  <a:close/>
                  <a:moveTo>
                    <a:pt x="166" y="31"/>
                  </a:moveTo>
                  <a:cubicBezTo>
                    <a:pt x="192" y="31"/>
                    <a:pt x="192" y="31"/>
                    <a:pt x="192" y="31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2" y="19"/>
                    <a:pt x="185" y="12"/>
                    <a:pt x="175" y="12"/>
                  </a:cubicBezTo>
                  <a:cubicBezTo>
                    <a:pt x="165" y="12"/>
                    <a:pt x="158" y="19"/>
                    <a:pt x="158" y="30"/>
                  </a:cubicBezTo>
                  <a:cubicBezTo>
                    <a:pt x="158" y="42"/>
                    <a:pt x="165" y="49"/>
                    <a:pt x="175" y="49"/>
                  </a:cubicBezTo>
                  <a:cubicBezTo>
                    <a:pt x="183" y="49"/>
                    <a:pt x="189" y="45"/>
                    <a:pt x="191" y="38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182" y="41"/>
                    <a:pt x="179" y="43"/>
                    <a:pt x="175" y="43"/>
                  </a:cubicBezTo>
                  <a:cubicBezTo>
                    <a:pt x="170" y="43"/>
                    <a:pt x="166" y="39"/>
                    <a:pt x="166" y="32"/>
                  </a:cubicBezTo>
                  <a:lnTo>
                    <a:pt x="166" y="31"/>
                  </a:lnTo>
                  <a:close/>
                  <a:moveTo>
                    <a:pt x="158" y="0"/>
                  </a:moveTo>
                  <a:cubicBezTo>
                    <a:pt x="156" y="0"/>
                    <a:pt x="154" y="0"/>
                    <a:pt x="151" y="0"/>
                  </a:cubicBezTo>
                  <a:cubicBezTo>
                    <a:pt x="144" y="0"/>
                    <a:pt x="140" y="4"/>
                    <a:pt x="140" y="12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6" y="13"/>
                    <a:pt x="156" y="13"/>
                    <a:pt x="156" y="13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8" y="7"/>
                    <a:pt x="149" y="5"/>
                    <a:pt x="154" y="5"/>
                  </a:cubicBezTo>
                  <a:cubicBezTo>
                    <a:pt x="155" y="5"/>
                    <a:pt x="156" y="6"/>
                    <a:pt x="158" y="6"/>
                  </a:cubicBezTo>
                  <a:lnTo>
                    <a:pt x="158" y="0"/>
                  </a:lnTo>
                  <a:close/>
                  <a:moveTo>
                    <a:pt x="122" y="48"/>
                  </a:moveTo>
                  <a:cubicBezTo>
                    <a:pt x="130" y="48"/>
                    <a:pt x="130" y="48"/>
                    <a:pt x="130" y="48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22" y="13"/>
                    <a:pt x="122" y="13"/>
                    <a:pt x="122" y="13"/>
                  </a:cubicBezTo>
                  <a:lnTo>
                    <a:pt x="122" y="48"/>
                  </a:lnTo>
                  <a:close/>
                  <a:moveTo>
                    <a:pt x="122" y="7"/>
                  </a:moveTo>
                  <a:cubicBezTo>
                    <a:pt x="130" y="7"/>
                    <a:pt x="130" y="7"/>
                    <a:pt x="130" y="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2" y="0"/>
                    <a:pt x="122" y="0"/>
                    <a:pt x="122" y="0"/>
                  </a:cubicBezTo>
                  <a:lnTo>
                    <a:pt x="122" y="7"/>
                  </a:lnTo>
                  <a:close/>
                  <a:moveTo>
                    <a:pt x="105" y="48"/>
                  </a:moveTo>
                  <a:cubicBezTo>
                    <a:pt x="113" y="48"/>
                    <a:pt x="113" y="48"/>
                    <a:pt x="113" y="48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5" y="0"/>
                    <a:pt x="105" y="0"/>
                    <a:pt x="105" y="0"/>
                  </a:cubicBezTo>
                  <a:lnTo>
                    <a:pt x="105" y="48"/>
                  </a:lnTo>
                  <a:close/>
                  <a:moveTo>
                    <a:pt x="83" y="12"/>
                  </a:moveTo>
                  <a:cubicBezTo>
                    <a:pt x="82" y="12"/>
                    <a:pt x="82" y="12"/>
                    <a:pt x="81" y="12"/>
                  </a:cubicBezTo>
                  <a:cubicBezTo>
                    <a:pt x="76" y="12"/>
                    <a:pt x="73" y="15"/>
                    <a:pt x="71" y="20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3"/>
                    <a:pt x="76" y="19"/>
                    <a:pt x="81" y="19"/>
                  </a:cubicBezTo>
                  <a:cubicBezTo>
                    <a:pt x="82" y="19"/>
                    <a:pt x="82" y="19"/>
                    <a:pt x="83" y="19"/>
                  </a:cubicBezTo>
                  <a:lnTo>
                    <a:pt x="83" y="12"/>
                  </a:lnTo>
                  <a:close/>
                  <a:moveTo>
                    <a:pt x="41" y="17"/>
                  </a:moveTo>
                  <a:cubicBezTo>
                    <a:pt x="46" y="17"/>
                    <a:pt x="49" y="22"/>
                    <a:pt x="49" y="30"/>
                  </a:cubicBezTo>
                  <a:cubicBezTo>
                    <a:pt x="49" y="38"/>
                    <a:pt x="46" y="43"/>
                    <a:pt x="41" y="43"/>
                  </a:cubicBezTo>
                  <a:cubicBezTo>
                    <a:pt x="36" y="43"/>
                    <a:pt x="32" y="39"/>
                    <a:pt x="32" y="30"/>
                  </a:cubicBezTo>
                  <a:cubicBezTo>
                    <a:pt x="32" y="22"/>
                    <a:pt x="36" y="17"/>
                    <a:pt x="41" y="17"/>
                  </a:cubicBezTo>
                  <a:moveTo>
                    <a:pt x="41" y="12"/>
                  </a:moveTo>
                  <a:cubicBezTo>
                    <a:pt x="31" y="12"/>
                    <a:pt x="24" y="19"/>
                    <a:pt x="24" y="30"/>
                  </a:cubicBezTo>
                  <a:cubicBezTo>
                    <a:pt x="24" y="42"/>
                    <a:pt x="31" y="49"/>
                    <a:pt x="41" y="49"/>
                  </a:cubicBezTo>
                  <a:cubicBezTo>
                    <a:pt x="51" y="49"/>
                    <a:pt x="58" y="42"/>
                    <a:pt x="58" y="30"/>
                  </a:cubicBezTo>
                  <a:cubicBezTo>
                    <a:pt x="58" y="19"/>
                    <a:pt x="51" y="12"/>
                    <a:pt x="41" y="12"/>
                  </a:cubicBezTo>
                  <a:moveTo>
                    <a:pt x="24" y="0"/>
                  </a:moveTo>
                  <a:cubicBezTo>
                    <a:pt x="22" y="0"/>
                    <a:pt x="20" y="0"/>
                    <a:pt x="17" y="0"/>
                  </a:cubicBezTo>
                  <a:cubicBezTo>
                    <a:pt x="10" y="0"/>
                    <a:pt x="6" y="4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5" y="5"/>
                    <a:pt x="20" y="5"/>
                  </a:cubicBezTo>
                  <a:cubicBezTo>
                    <a:pt x="21" y="5"/>
                    <a:pt x="22" y="6"/>
                    <a:pt x="24" y="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73" name="Innovation">
              <a:extLst>
                <a:ext uri="{FF2B5EF4-FFF2-40B4-BE49-F238E27FC236}">
                  <a16:creationId xmlns:a16="http://schemas.microsoft.com/office/drawing/2014/main" id="{92A0CB7A-27B7-4C49-88B9-0CA4BC220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57930" y="5948514"/>
              <a:ext cx="1520385" cy="243621"/>
            </a:xfrm>
            <a:custGeom>
              <a:avLst/>
              <a:gdLst>
                <a:gd name="T0" fmla="*/ 276 w 306"/>
                <a:gd name="T1" fmla="*/ 48 h 49"/>
                <a:gd name="T2" fmla="*/ 284 w 306"/>
                <a:gd name="T3" fmla="*/ 27 h 49"/>
                <a:gd name="T4" fmla="*/ 298 w 306"/>
                <a:gd name="T5" fmla="*/ 25 h 49"/>
                <a:gd name="T6" fmla="*/ 306 w 306"/>
                <a:gd name="T7" fmla="*/ 48 h 49"/>
                <a:gd name="T8" fmla="*/ 294 w 306"/>
                <a:gd name="T9" fmla="*/ 11 h 49"/>
                <a:gd name="T10" fmla="*/ 283 w 306"/>
                <a:gd name="T11" fmla="*/ 12 h 49"/>
                <a:gd name="T12" fmla="*/ 254 w 306"/>
                <a:gd name="T13" fmla="*/ 17 h 49"/>
                <a:gd name="T14" fmla="*/ 254 w 306"/>
                <a:gd name="T15" fmla="*/ 43 h 49"/>
                <a:gd name="T16" fmla="*/ 254 w 306"/>
                <a:gd name="T17" fmla="*/ 17 h 49"/>
                <a:gd name="T18" fmla="*/ 237 w 306"/>
                <a:gd name="T19" fmla="*/ 30 h 49"/>
                <a:gd name="T20" fmla="*/ 271 w 306"/>
                <a:gd name="T21" fmla="*/ 30 h 49"/>
                <a:gd name="T22" fmla="*/ 223 w 306"/>
                <a:gd name="T23" fmla="*/ 48 h 49"/>
                <a:gd name="T24" fmla="*/ 231 w 306"/>
                <a:gd name="T25" fmla="*/ 12 h 49"/>
                <a:gd name="T26" fmla="*/ 223 w 306"/>
                <a:gd name="T27" fmla="*/ 48 h 49"/>
                <a:gd name="T28" fmla="*/ 231 w 306"/>
                <a:gd name="T29" fmla="*/ 7 h 49"/>
                <a:gd name="T30" fmla="*/ 223 w 306"/>
                <a:gd name="T31" fmla="*/ 0 h 49"/>
                <a:gd name="T32" fmla="*/ 208 w 306"/>
                <a:gd name="T33" fmla="*/ 3 h 49"/>
                <a:gd name="T34" fmla="*/ 200 w 306"/>
                <a:gd name="T35" fmla="*/ 12 h 49"/>
                <a:gd name="T36" fmla="*/ 194 w 306"/>
                <a:gd name="T37" fmla="*/ 18 h 49"/>
                <a:gd name="T38" fmla="*/ 200 w 306"/>
                <a:gd name="T39" fmla="*/ 35 h 49"/>
                <a:gd name="T40" fmla="*/ 217 w 306"/>
                <a:gd name="T41" fmla="*/ 48 h 49"/>
                <a:gd name="T42" fmla="*/ 213 w 306"/>
                <a:gd name="T43" fmla="*/ 42 h 49"/>
                <a:gd name="T44" fmla="*/ 208 w 306"/>
                <a:gd name="T45" fmla="*/ 18 h 49"/>
                <a:gd name="T46" fmla="*/ 216 w 306"/>
                <a:gd name="T47" fmla="*/ 12 h 49"/>
                <a:gd name="T48" fmla="*/ 208 w 306"/>
                <a:gd name="T49" fmla="*/ 3 h 49"/>
                <a:gd name="T50" fmla="*/ 182 w 306"/>
                <a:gd name="T51" fmla="*/ 33 h 49"/>
                <a:gd name="T52" fmla="*/ 167 w 306"/>
                <a:gd name="T53" fmla="*/ 38 h 49"/>
                <a:gd name="T54" fmla="*/ 182 w 306"/>
                <a:gd name="T55" fmla="*/ 30 h 49"/>
                <a:gd name="T56" fmla="*/ 167 w 306"/>
                <a:gd name="T57" fmla="*/ 22 h 49"/>
                <a:gd name="T58" fmla="*/ 182 w 306"/>
                <a:gd name="T59" fmla="*/ 23 h 49"/>
                <a:gd name="T60" fmla="*/ 182 w 306"/>
                <a:gd name="T61" fmla="*/ 25 h 49"/>
                <a:gd name="T62" fmla="*/ 171 w 306"/>
                <a:gd name="T63" fmla="*/ 48 h 49"/>
                <a:gd name="T64" fmla="*/ 183 w 306"/>
                <a:gd name="T65" fmla="*/ 48 h 49"/>
                <a:gd name="T66" fmla="*/ 190 w 306"/>
                <a:gd name="T67" fmla="*/ 41 h 49"/>
                <a:gd name="T68" fmla="*/ 176 w 306"/>
                <a:gd name="T69" fmla="*/ 11 h 49"/>
                <a:gd name="T70" fmla="*/ 135 w 306"/>
                <a:gd name="T71" fmla="*/ 48 h 49"/>
                <a:gd name="T72" fmla="*/ 155 w 306"/>
                <a:gd name="T73" fmla="*/ 12 h 49"/>
                <a:gd name="T74" fmla="*/ 140 w 306"/>
                <a:gd name="T75" fmla="*/ 39 h 49"/>
                <a:gd name="T76" fmla="*/ 123 w 306"/>
                <a:gd name="T77" fmla="*/ 12 h 49"/>
                <a:gd name="T78" fmla="*/ 105 w 306"/>
                <a:gd name="T79" fmla="*/ 17 h 49"/>
                <a:gd name="T80" fmla="*/ 105 w 306"/>
                <a:gd name="T81" fmla="*/ 43 h 49"/>
                <a:gd name="T82" fmla="*/ 105 w 306"/>
                <a:gd name="T83" fmla="*/ 17 h 49"/>
                <a:gd name="T84" fmla="*/ 88 w 306"/>
                <a:gd name="T85" fmla="*/ 30 h 49"/>
                <a:gd name="T86" fmla="*/ 122 w 306"/>
                <a:gd name="T87" fmla="*/ 30 h 49"/>
                <a:gd name="T88" fmla="*/ 53 w 306"/>
                <a:gd name="T89" fmla="*/ 12 h 49"/>
                <a:gd name="T90" fmla="*/ 61 w 306"/>
                <a:gd name="T91" fmla="*/ 48 h 49"/>
                <a:gd name="T92" fmla="*/ 69 w 306"/>
                <a:gd name="T93" fmla="*/ 17 h 49"/>
                <a:gd name="T94" fmla="*/ 75 w 306"/>
                <a:gd name="T95" fmla="*/ 48 h 49"/>
                <a:gd name="T96" fmla="*/ 83 w 306"/>
                <a:gd name="T97" fmla="*/ 25 h 49"/>
                <a:gd name="T98" fmla="*/ 61 w 306"/>
                <a:gd name="T99" fmla="*/ 18 h 49"/>
                <a:gd name="T100" fmla="*/ 53 w 306"/>
                <a:gd name="T101" fmla="*/ 12 h 49"/>
                <a:gd name="T102" fmla="*/ 16 w 306"/>
                <a:gd name="T103" fmla="*/ 48 h 49"/>
                <a:gd name="T104" fmla="*/ 24 w 306"/>
                <a:gd name="T105" fmla="*/ 27 h 49"/>
                <a:gd name="T106" fmla="*/ 38 w 306"/>
                <a:gd name="T107" fmla="*/ 25 h 49"/>
                <a:gd name="T108" fmla="*/ 46 w 306"/>
                <a:gd name="T109" fmla="*/ 48 h 49"/>
                <a:gd name="T110" fmla="*/ 34 w 306"/>
                <a:gd name="T111" fmla="*/ 11 h 49"/>
                <a:gd name="T112" fmla="*/ 23 w 306"/>
                <a:gd name="T113" fmla="*/ 12 h 49"/>
                <a:gd name="T114" fmla="*/ 0 w 306"/>
                <a:gd name="T115" fmla="*/ 48 h 49"/>
                <a:gd name="T116" fmla="*/ 8 w 306"/>
                <a:gd name="T117" fmla="*/ 12 h 49"/>
                <a:gd name="T118" fmla="*/ 0 w 306"/>
                <a:gd name="T119" fmla="*/ 48 h 49"/>
                <a:gd name="T120" fmla="*/ 8 w 306"/>
                <a:gd name="T121" fmla="*/ 7 h 49"/>
                <a:gd name="T122" fmla="*/ 0 w 306"/>
                <a:gd name="T12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6" h="49">
                  <a:moveTo>
                    <a:pt x="276" y="12"/>
                  </a:moveTo>
                  <a:cubicBezTo>
                    <a:pt x="276" y="48"/>
                    <a:pt x="276" y="48"/>
                    <a:pt x="276" y="48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84" y="27"/>
                    <a:pt x="284" y="27"/>
                    <a:pt x="284" y="27"/>
                  </a:cubicBezTo>
                  <a:cubicBezTo>
                    <a:pt x="284" y="21"/>
                    <a:pt x="287" y="17"/>
                    <a:pt x="292" y="17"/>
                  </a:cubicBezTo>
                  <a:cubicBezTo>
                    <a:pt x="296" y="17"/>
                    <a:pt x="298" y="20"/>
                    <a:pt x="298" y="25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306" y="48"/>
                    <a:pt x="306" y="48"/>
                    <a:pt x="306" y="48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6" y="16"/>
                    <a:pt x="302" y="11"/>
                    <a:pt x="294" y="11"/>
                  </a:cubicBezTo>
                  <a:cubicBezTo>
                    <a:pt x="289" y="11"/>
                    <a:pt x="286" y="14"/>
                    <a:pt x="283" y="18"/>
                  </a:cubicBezTo>
                  <a:cubicBezTo>
                    <a:pt x="283" y="12"/>
                    <a:pt x="283" y="12"/>
                    <a:pt x="283" y="12"/>
                  </a:cubicBezTo>
                  <a:lnTo>
                    <a:pt x="276" y="12"/>
                  </a:lnTo>
                  <a:close/>
                  <a:moveTo>
                    <a:pt x="254" y="17"/>
                  </a:moveTo>
                  <a:cubicBezTo>
                    <a:pt x="259" y="17"/>
                    <a:pt x="262" y="22"/>
                    <a:pt x="262" y="30"/>
                  </a:cubicBezTo>
                  <a:cubicBezTo>
                    <a:pt x="262" y="38"/>
                    <a:pt x="259" y="43"/>
                    <a:pt x="254" y="43"/>
                  </a:cubicBezTo>
                  <a:cubicBezTo>
                    <a:pt x="249" y="43"/>
                    <a:pt x="246" y="38"/>
                    <a:pt x="246" y="30"/>
                  </a:cubicBezTo>
                  <a:cubicBezTo>
                    <a:pt x="246" y="22"/>
                    <a:pt x="249" y="17"/>
                    <a:pt x="254" y="17"/>
                  </a:cubicBezTo>
                  <a:moveTo>
                    <a:pt x="254" y="11"/>
                  </a:moveTo>
                  <a:cubicBezTo>
                    <a:pt x="244" y="11"/>
                    <a:pt x="237" y="19"/>
                    <a:pt x="237" y="30"/>
                  </a:cubicBezTo>
                  <a:cubicBezTo>
                    <a:pt x="237" y="41"/>
                    <a:pt x="244" y="49"/>
                    <a:pt x="254" y="49"/>
                  </a:cubicBezTo>
                  <a:cubicBezTo>
                    <a:pt x="264" y="49"/>
                    <a:pt x="271" y="41"/>
                    <a:pt x="271" y="30"/>
                  </a:cubicBezTo>
                  <a:cubicBezTo>
                    <a:pt x="271" y="19"/>
                    <a:pt x="264" y="11"/>
                    <a:pt x="254" y="11"/>
                  </a:cubicBezTo>
                  <a:moveTo>
                    <a:pt x="223" y="48"/>
                  </a:moveTo>
                  <a:cubicBezTo>
                    <a:pt x="231" y="48"/>
                    <a:pt x="231" y="48"/>
                    <a:pt x="231" y="48"/>
                  </a:cubicBezTo>
                  <a:cubicBezTo>
                    <a:pt x="231" y="12"/>
                    <a:pt x="231" y="12"/>
                    <a:pt x="231" y="12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3" y="48"/>
                  </a:lnTo>
                  <a:close/>
                  <a:moveTo>
                    <a:pt x="223" y="7"/>
                  </a:moveTo>
                  <a:cubicBezTo>
                    <a:pt x="231" y="7"/>
                    <a:pt x="231" y="7"/>
                    <a:pt x="231" y="7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23" y="0"/>
                    <a:pt x="223" y="0"/>
                    <a:pt x="223" y="0"/>
                  </a:cubicBezTo>
                  <a:lnTo>
                    <a:pt x="223" y="7"/>
                  </a:lnTo>
                  <a:close/>
                  <a:moveTo>
                    <a:pt x="208" y="3"/>
                  </a:moveTo>
                  <a:cubicBezTo>
                    <a:pt x="200" y="3"/>
                    <a:pt x="200" y="3"/>
                    <a:pt x="200" y="3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194" y="12"/>
                    <a:pt x="194" y="12"/>
                    <a:pt x="194" y="12"/>
                  </a:cubicBezTo>
                  <a:cubicBezTo>
                    <a:pt x="194" y="18"/>
                    <a:pt x="194" y="18"/>
                    <a:pt x="194" y="18"/>
                  </a:cubicBezTo>
                  <a:cubicBezTo>
                    <a:pt x="200" y="18"/>
                    <a:pt x="200" y="18"/>
                    <a:pt x="200" y="18"/>
                  </a:cubicBezTo>
                  <a:cubicBezTo>
                    <a:pt x="200" y="35"/>
                    <a:pt x="200" y="35"/>
                    <a:pt x="200" y="35"/>
                  </a:cubicBezTo>
                  <a:cubicBezTo>
                    <a:pt x="200" y="45"/>
                    <a:pt x="203" y="49"/>
                    <a:pt x="211" y="49"/>
                  </a:cubicBezTo>
                  <a:cubicBezTo>
                    <a:pt x="213" y="49"/>
                    <a:pt x="215" y="48"/>
                    <a:pt x="217" y="48"/>
                  </a:cubicBezTo>
                  <a:cubicBezTo>
                    <a:pt x="217" y="42"/>
                    <a:pt x="217" y="42"/>
                    <a:pt x="217" y="42"/>
                  </a:cubicBezTo>
                  <a:cubicBezTo>
                    <a:pt x="215" y="42"/>
                    <a:pt x="214" y="42"/>
                    <a:pt x="213" y="42"/>
                  </a:cubicBezTo>
                  <a:cubicBezTo>
                    <a:pt x="208" y="42"/>
                    <a:pt x="208" y="40"/>
                    <a:pt x="208" y="35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6" y="12"/>
                    <a:pt x="216" y="12"/>
                    <a:pt x="216" y="12"/>
                  </a:cubicBezTo>
                  <a:cubicBezTo>
                    <a:pt x="208" y="12"/>
                    <a:pt x="208" y="12"/>
                    <a:pt x="208" y="12"/>
                  </a:cubicBezTo>
                  <a:lnTo>
                    <a:pt x="208" y="3"/>
                  </a:lnTo>
                  <a:close/>
                  <a:moveTo>
                    <a:pt x="182" y="30"/>
                  </a:moveTo>
                  <a:cubicBezTo>
                    <a:pt x="182" y="33"/>
                    <a:pt x="182" y="33"/>
                    <a:pt x="182" y="33"/>
                  </a:cubicBezTo>
                  <a:cubicBezTo>
                    <a:pt x="182" y="38"/>
                    <a:pt x="178" y="43"/>
                    <a:pt x="173" y="43"/>
                  </a:cubicBezTo>
                  <a:cubicBezTo>
                    <a:pt x="169" y="43"/>
                    <a:pt x="167" y="41"/>
                    <a:pt x="167" y="38"/>
                  </a:cubicBezTo>
                  <a:cubicBezTo>
                    <a:pt x="167" y="33"/>
                    <a:pt x="171" y="30"/>
                    <a:pt x="181" y="30"/>
                  </a:cubicBezTo>
                  <a:lnTo>
                    <a:pt x="182" y="30"/>
                  </a:lnTo>
                  <a:close/>
                  <a:moveTo>
                    <a:pt x="159" y="21"/>
                  </a:moveTo>
                  <a:cubicBezTo>
                    <a:pt x="167" y="22"/>
                    <a:pt x="167" y="22"/>
                    <a:pt x="167" y="22"/>
                  </a:cubicBezTo>
                  <a:cubicBezTo>
                    <a:pt x="168" y="19"/>
                    <a:pt x="170" y="17"/>
                    <a:pt x="175" y="17"/>
                  </a:cubicBezTo>
                  <a:cubicBezTo>
                    <a:pt x="180" y="17"/>
                    <a:pt x="182" y="19"/>
                    <a:pt x="182" y="23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66" y="25"/>
                    <a:pt x="158" y="29"/>
                    <a:pt x="158" y="38"/>
                  </a:cubicBezTo>
                  <a:cubicBezTo>
                    <a:pt x="158" y="44"/>
                    <a:pt x="163" y="48"/>
                    <a:pt x="171" y="48"/>
                  </a:cubicBezTo>
                  <a:cubicBezTo>
                    <a:pt x="176" y="48"/>
                    <a:pt x="180" y="46"/>
                    <a:pt x="182" y="41"/>
                  </a:cubicBezTo>
                  <a:cubicBezTo>
                    <a:pt x="183" y="44"/>
                    <a:pt x="183" y="46"/>
                    <a:pt x="183" y="48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90" y="46"/>
                    <a:pt x="190" y="43"/>
                    <a:pt x="190" y="41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0" y="16"/>
                    <a:pt x="186" y="11"/>
                    <a:pt x="176" y="11"/>
                  </a:cubicBezTo>
                  <a:cubicBezTo>
                    <a:pt x="167" y="11"/>
                    <a:pt x="161" y="15"/>
                    <a:pt x="159" y="21"/>
                  </a:cubicBezTo>
                  <a:moveTo>
                    <a:pt x="135" y="48"/>
                  </a:moveTo>
                  <a:cubicBezTo>
                    <a:pt x="143" y="48"/>
                    <a:pt x="143" y="48"/>
                    <a:pt x="143" y="48"/>
                  </a:cubicBezTo>
                  <a:cubicBezTo>
                    <a:pt x="155" y="12"/>
                    <a:pt x="155" y="12"/>
                    <a:pt x="155" y="12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23" y="12"/>
                    <a:pt x="123" y="12"/>
                    <a:pt x="123" y="12"/>
                  </a:cubicBezTo>
                  <a:lnTo>
                    <a:pt x="135" y="48"/>
                  </a:lnTo>
                  <a:close/>
                  <a:moveTo>
                    <a:pt x="105" y="17"/>
                  </a:moveTo>
                  <a:cubicBezTo>
                    <a:pt x="110" y="17"/>
                    <a:pt x="113" y="22"/>
                    <a:pt x="113" y="30"/>
                  </a:cubicBezTo>
                  <a:cubicBezTo>
                    <a:pt x="113" y="38"/>
                    <a:pt x="110" y="43"/>
                    <a:pt x="105" y="43"/>
                  </a:cubicBezTo>
                  <a:cubicBezTo>
                    <a:pt x="100" y="43"/>
                    <a:pt x="97" y="38"/>
                    <a:pt x="97" y="30"/>
                  </a:cubicBezTo>
                  <a:cubicBezTo>
                    <a:pt x="97" y="22"/>
                    <a:pt x="100" y="17"/>
                    <a:pt x="105" y="17"/>
                  </a:cubicBezTo>
                  <a:moveTo>
                    <a:pt x="105" y="11"/>
                  </a:moveTo>
                  <a:cubicBezTo>
                    <a:pt x="95" y="11"/>
                    <a:pt x="88" y="19"/>
                    <a:pt x="88" y="30"/>
                  </a:cubicBezTo>
                  <a:cubicBezTo>
                    <a:pt x="88" y="41"/>
                    <a:pt x="95" y="49"/>
                    <a:pt x="105" y="49"/>
                  </a:cubicBezTo>
                  <a:cubicBezTo>
                    <a:pt x="115" y="49"/>
                    <a:pt x="122" y="41"/>
                    <a:pt x="122" y="30"/>
                  </a:cubicBezTo>
                  <a:cubicBezTo>
                    <a:pt x="122" y="19"/>
                    <a:pt x="115" y="11"/>
                    <a:pt x="105" y="11"/>
                  </a:cubicBezTo>
                  <a:moveTo>
                    <a:pt x="53" y="12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1"/>
                    <a:pt x="65" y="17"/>
                    <a:pt x="69" y="17"/>
                  </a:cubicBezTo>
                  <a:cubicBezTo>
                    <a:pt x="73" y="17"/>
                    <a:pt x="75" y="20"/>
                    <a:pt x="75" y="25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16"/>
                    <a:pt x="79" y="11"/>
                    <a:pt x="71" y="11"/>
                  </a:cubicBezTo>
                  <a:cubicBezTo>
                    <a:pt x="67" y="11"/>
                    <a:pt x="63" y="14"/>
                    <a:pt x="61" y="18"/>
                  </a:cubicBezTo>
                  <a:cubicBezTo>
                    <a:pt x="61" y="12"/>
                    <a:pt x="61" y="12"/>
                    <a:pt x="61" y="12"/>
                  </a:cubicBezTo>
                  <a:lnTo>
                    <a:pt x="53" y="12"/>
                  </a:lnTo>
                  <a:close/>
                  <a:moveTo>
                    <a:pt x="16" y="12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1"/>
                    <a:pt x="27" y="17"/>
                    <a:pt x="32" y="17"/>
                  </a:cubicBezTo>
                  <a:cubicBezTo>
                    <a:pt x="36" y="17"/>
                    <a:pt x="38" y="20"/>
                    <a:pt x="38" y="25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16"/>
                    <a:pt x="42" y="11"/>
                    <a:pt x="34" y="11"/>
                  </a:cubicBezTo>
                  <a:cubicBezTo>
                    <a:pt x="30" y="11"/>
                    <a:pt x="26" y="14"/>
                    <a:pt x="23" y="18"/>
                  </a:cubicBezTo>
                  <a:cubicBezTo>
                    <a:pt x="23" y="12"/>
                    <a:pt x="23" y="12"/>
                    <a:pt x="23" y="12"/>
                  </a:cubicBezTo>
                  <a:lnTo>
                    <a:pt x="16" y="12"/>
                  </a:lnTo>
                  <a:close/>
                  <a:moveTo>
                    <a:pt x="0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48"/>
                  </a:lnTo>
                  <a:close/>
                  <a:moveTo>
                    <a:pt x="0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</p:grpSp>
      <p:sp>
        <p:nvSpPr>
          <p:cNvPr id="6" name="Sub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7"/>
            <a:ext cx="10827096" cy="358761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Naam </a:t>
            </a:r>
            <a:r>
              <a:rPr lang="en-GB" cap="all" baseline="0" err="1"/>
              <a:t>presentatie</a:t>
            </a:r>
            <a:endParaRPr lang="en-GB"/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B76C25E1-07C9-4424-9735-917EC2818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1695737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6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AGENDA 16x</a:t>
            </a:r>
          </a:p>
        </p:txBody>
      </p:sp>
      <p:grpSp>
        <p:nvGrpSpPr>
          <p:cNvPr id="119" name="Logo">
            <a:extLst>
              <a:ext uri="{FF2B5EF4-FFF2-40B4-BE49-F238E27FC236}">
                <a16:creationId xmlns:a16="http://schemas.microsoft.com/office/drawing/2014/main" id="{F55B6681-20F3-45EF-8A70-CD797011193A}"/>
              </a:ext>
            </a:extLst>
          </p:cNvPr>
          <p:cNvGrpSpPr/>
          <p:nvPr userDrawn="1"/>
        </p:nvGrpSpPr>
        <p:grpSpPr>
          <a:xfrm>
            <a:off x="9260986" y="5913011"/>
            <a:ext cx="2351804" cy="411364"/>
            <a:chOff x="7784962" y="5938737"/>
            <a:chExt cx="3293353" cy="576053"/>
          </a:xfrm>
        </p:grpSpPr>
        <p:sp>
          <p:nvSpPr>
            <p:cNvPr id="120" name="TNO Beeldmerk">
              <a:extLst>
                <a:ext uri="{FF2B5EF4-FFF2-40B4-BE49-F238E27FC236}">
                  <a16:creationId xmlns:a16="http://schemas.microsoft.com/office/drawing/2014/main" id="{F740ECF4-756F-4BA8-BE54-D37D2D3E57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84962" y="5938737"/>
              <a:ext cx="1639343" cy="576053"/>
            </a:xfrm>
            <a:custGeom>
              <a:avLst/>
              <a:gdLst>
                <a:gd name="T0" fmla="*/ 272 w 330"/>
                <a:gd name="T1" fmla="*/ 75 h 116"/>
                <a:gd name="T2" fmla="*/ 254 w 330"/>
                <a:gd name="T3" fmla="*/ 58 h 116"/>
                <a:gd name="T4" fmla="*/ 272 w 330"/>
                <a:gd name="T5" fmla="*/ 41 h 116"/>
                <a:gd name="T6" fmla="*/ 289 w 330"/>
                <a:gd name="T7" fmla="*/ 58 h 116"/>
                <a:gd name="T8" fmla="*/ 272 w 330"/>
                <a:gd name="T9" fmla="*/ 75 h 116"/>
                <a:gd name="T10" fmla="*/ 272 w 330"/>
                <a:gd name="T11" fmla="*/ 0 h 116"/>
                <a:gd name="T12" fmla="*/ 215 w 330"/>
                <a:gd name="T13" fmla="*/ 48 h 116"/>
                <a:gd name="T14" fmla="*/ 215 w 330"/>
                <a:gd name="T15" fmla="*/ 15 h 116"/>
                <a:gd name="T16" fmla="*/ 202 w 330"/>
                <a:gd name="T17" fmla="*/ 2 h 116"/>
                <a:gd name="T18" fmla="*/ 173 w 330"/>
                <a:gd name="T19" fmla="*/ 2 h 116"/>
                <a:gd name="T20" fmla="*/ 173 w 330"/>
                <a:gd name="T21" fmla="*/ 46 h 116"/>
                <a:gd name="T22" fmla="*/ 149 w 330"/>
                <a:gd name="T23" fmla="*/ 12 h 116"/>
                <a:gd name="T24" fmla="*/ 129 w 330"/>
                <a:gd name="T25" fmla="*/ 2 h 116"/>
                <a:gd name="T26" fmla="*/ 0 w 330"/>
                <a:gd name="T27" fmla="*/ 2 h 116"/>
                <a:gd name="T28" fmla="*/ 0 w 330"/>
                <a:gd name="T29" fmla="*/ 32 h 116"/>
                <a:gd name="T30" fmla="*/ 13 w 330"/>
                <a:gd name="T31" fmla="*/ 44 h 116"/>
                <a:gd name="T32" fmla="*/ 32 w 330"/>
                <a:gd name="T33" fmla="*/ 44 h 116"/>
                <a:gd name="T34" fmla="*/ 32 w 330"/>
                <a:gd name="T35" fmla="*/ 102 h 116"/>
                <a:gd name="T36" fmla="*/ 44 w 330"/>
                <a:gd name="T37" fmla="*/ 114 h 116"/>
                <a:gd name="T38" fmla="*/ 76 w 330"/>
                <a:gd name="T39" fmla="*/ 114 h 116"/>
                <a:gd name="T40" fmla="*/ 76 w 330"/>
                <a:gd name="T41" fmla="*/ 44 h 116"/>
                <a:gd name="T42" fmla="*/ 102 w 330"/>
                <a:gd name="T43" fmla="*/ 44 h 116"/>
                <a:gd name="T44" fmla="*/ 102 w 330"/>
                <a:gd name="T45" fmla="*/ 102 h 116"/>
                <a:gd name="T46" fmla="*/ 114 w 330"/>
                <a:gd name="T47" fmla="*/ 114 h 116"/>
                <a:gd name="T48" fmla="*/ 143 w 330"/>
                <a:gd name="T49" fmla="*/ 114 h 116"/>
                <a:gd name="T50" fmla="*/ 143 w 330"/>
                <a:gd name="T51" fmla="*/ 71 h 116"/>
                <a:gd name="T52" fmla="*/ 168 w 330"/>
                <a:gd name="T53" fmla="*/ 104 h 116"/>
                <a:gd name="T54" fmla="*/ 188 w 330"/>
                <a:gd name="T55" fmla="*/ 114 h 116"/>
                <a:gd name="T56" fmla="*/ 215 w 330"/>
                <a:gd name="T57" fmla="*/ 114 h 116"/>
                <a:gd name="T58" fmla="*/ 215 w 330"/>
                <a:gd name="T59" fmla="*/ 69 h 116"/>
                <a:gd name="T60" fmla="*/ 272 w 330"/>
                <a:gd name="T61" fmla="*/ 116 h 116"/>
                <a:gd name="T62" fmla="*/ 330 w 330"/>
                <a:gd name="T63" fmla="*/ 58 h 116"/>
                <a:gd name="T64" fmla="*/ 272 w 330"/>
                <a:gd name="T6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0" h="116">
                  <a:moveTo>
                    <a:pt x="272" y="75"/>
                  </a:moveTo>
                  <a:cubicBezTo>
                    <a:pt x="262" y="75"/>
                    <a:pt x="254" y="68"/>
                    <a:pt x="254" y="58"/>
                  </a:cubicBezTo>
                  <a:cubicBezTo>
                    <a:pt x="254" y="49"/>
                    <a:pt x="262" y="41"/>
                    <a:pt x="272" y="41"/>
                  </a:cubicBezTo>
                  <a:cubicBezTo>
                    <a:pt x="281" y="41"/>
                    <a:pt x="289" y="49"/>
                    <a:pt x="289" y="58"/>
                  </a:cubicBezTo>
                  <a:cubicBezTo>
                    <a:pt x="289" y="68"/>
                    <a:pt x="281" y="75"/>
                    <a:pt x="272" y="75"/>
                  </a:cubicBezTo>
                  <a:moveTo>
                    <a:pt x="272" y="0"/>
                  </a:moveTo>
                  <a:cubicBezTo>
                    <a:pt x="242" y="0"/>
                    <a:pt x="219" y="20"/>
                    <a:pt x="215" y="48"/>
                  </a:cubicBezTo>
                  <a:cubicBezTo>
                    <a:pt x="215" y="15"/>
                    <a:pt x="215" y="15"/>
                    <a:pt x="215" y="15"/>
                  </a:cubicBezTo>
                  <a:cubicBezTo>
                    <a:pt x="215" y="6"/>
                    <a:pt x="211" y="2"/>
                    <a:pt x="202" y="2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3" y="46"/>
                    <a:pt x="173" y="46"/>
                    <a:pt x="173" y="46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3" y="5"/>
                    <a:pt x="138" y="2"/>
                    <a:pt x="129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1"/>
                    <a:pt x="4" y="44"/>
                    <a:pt x="13" y="44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10"/>
                    <a:pt x="36" y="114"/>
                    <a:pt x="44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102"/>
                    <a:pt x="102" y="102"/>
                    <a:pt x="102" y="102"/>
                  </a:cubicBezTo>
                  <a:cubicBezTo>
                    <a:pt x="102" y="110"/>
                    <a:pt x="106" y="114"/>
                    <a:pt x="114" y="114"/>
                  </a:cubicBezTo>
                  <a:cubicBezTo>
                    <a:pt x="143" y="114"/>
                    <a:pt x="143" y="114"/>
                    <a:pt x="143" y="114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68" y="104"/>
                    <a:pt x="168" y="104"/>
                    <a:pt x="168" y="104"/>
                  </a:cubicBezTo>
                  <a:cubicBezTo>
                    <a:pt x="174" y="111"/>
                    <a:pt x="179" y="114"/>
                    <a:pt x="188" y="114"/>
                  </a:cubicBezTo>
                  <a:cubicBezTo>
                    <a:pt x="215" y="114"/>
                    <a:pt x="215" y="114"/>
                    <a:pt x="215" y="114"/>
                  </a:cubicBezTo>
                  <a:cubicBezTo>
                    <a:pt x="215" y="69"/>
                    <a:pt x="215" y="69"/>
                    <a:pt x="215" y="69"/>
                  </a:cubicBezTo>
                  <a:cubicBezTo>
                    <a:pt x="219" y="97"/>
                    <a:pt x="242" y="116"/>
                    <a:pt x="272" y="116"/>
                  </a:cubicBezTo>
                  <a:cubicBezTo>
                    <a:pt x="304" y="116"/>
                    <a:pt x="330" y="91"/>
                    <a:pt x="330" y="58"/>
                  </a:cubicBezTo>
                  <a:cubicBezTo>
                    <a:pt x="330" y="25"/>
                    <a:pt x="305" y="0"/>
                    <a:pt x="272" y="0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21" name="for life">
              <a:extLst>
                <a:ext uri="{FF2B5EF4-FFF2-40B4-BE49-F238E27FC236}">
                  <a16:creationId xmlns:a16="http://schemas.microsoft.com/office/drawing/2014/main" id="{63B3B414-498A-42D3-9B02-2CFDFE109D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8374" y="6271169"/>
              <a:ext cx="953295" cy="243621"/>
            </a:xfrm>
            <a:custGeom>
              <a:avLst/>
              <a:gdLst>
                <a:gd name="T0" fmla="*/ 175 w 192"/>
                <a:gd name="T1" fmla="*/ 17 h 49"/>
                <a:gd name="T2" fmla="*/ 167 w 192"/>
                <a:gd name="T3" fmla="*/ 27 h 49"/>
                <a:gd name="T4" fmla="*/ 192 w 192"/>
                <a:gd name="T5" fmla="*/ 31 h 49"/>
                <a:gd name="T6" fmla="*/ 175 w 192"/>
                <a:gd name="T7" fmla="*/ 12 h 49"/>
                <a:gd name="T8" fmla="*/ 175 w 192"/>
                <a:gd name="T9" fmla="*/ 49 h 49"/>
                <a:gd name="T10" fmla="*/ 184 w 192"/>
                <a:gd name="T11" fmla="*/ 37 h 49"/>
                <a:gd name="T12" fmla="*/ 166 w 192"/>
                <a:gd name="T13" fmla="*/ 32 h 49"/>
                <a:gd name="T14" fmla="*/ 158 w 192"/>
                <a:gd name="T15" fmla="*/ 0 h 49"/>
                <a:gd name="T16" fmla="*/ 140 w 192"/>
                <a:gd name="T17" fmla="*/ 12 h 49"/>
                <a:gd name="T18" fmla="*/ 134 w 192"/>
                <a:gd name="T19" fmla="*/ 13 h 49"/>
                <a:gd name="T20" fmla="*/ 140 w 192"/>
                <a:gd name="T21" fmla="*/ 18 h 49"/>
                <a:gd name="T22" fmla="*/ 148 w 192"/>
                <a:gd name="T23" fmla="*/ 48 h 49"/>
                <a:gd name="T24" fmla="*/ 156 w 192"/>
                <a:gd name="T25" fmla="*/ 18 h 49"/>
                <a:gd name="T26" fmla="*/ 148 w 192"/>
                <a:gd name="T27" fmla="*/ 13 h 49"/>
                <a:gd name="T28" fmla="*/ 154 w 192"/>
                <a:gd name="T29" fmla="*/ 5 h 49"/>
                <a:gd name="T30" fmla="*/ 158 w 192"/>
                <a:gd name="T31" fmla="*/ 0 h 49"/>
                <a:gd name="T32" fmla="*/ 130 w 192"/>
                <a:gd name="T33" fmla="*/ 48 h 49"/>
                <a:gd name="T34" fmla="*/ 122 w 192"/>
                <a:gd name="T35" fmla="*/ 13 h 49"/>
                <a:gd name="T36" fmla="*/ 122 w 192"/>
                <a:gd name="T37" fmla="*/ 7 h 49"/>
                <a:gd name="T38" fmla="*/ 130 w 192"/>
                <a:gd name="T39" fmla="*/ 0 h 49"/>
                <a:gd name="T40" fmla="*/ 122 w 192"/>
                <a:gd name="T41" fmla="*/ 7 h 49"/>
                <a:gd name="T42" fmla="*/ 113 w 192"/>
                <a:gd name="T43" fmla="*/ 48 h 49"/>
                <a:gd name="T44" fmla="*/ 105 w 192"/>
                <a:gd name="T45" fmla="*/ 0 h 49"/>
                <a:gd name="T46" fmla="*/ 83 w 192"/>
                <a:gd name="T47" fmla="*/ 12 h 49"/>
                <a:gd name="T48" fmla="*/ 71 w 192"/>
                <a:gd name="T49" fmla="*/ 20 h 49"/>
                <a:gd name="T50" fmla="*/ 64 w 192"/>
                <a:gd name="T51" fmla="*/ 13 h 49"/>
                <a:gd name="T52" fmla="*/ 72 w 192"/>
                <a:gd name="T53" fmla="*/ 48 h 49"/>
                <a:gd name="T54" fmla="*/ 81 w 192"/>
                <a:gd name="T55" fmla="*/ 19 h 49"/>
                <a:gd name="T56" fmla="*/ 83 w 192"/>
                <a:gd name="T57" fmla="*/ 12 h 49"/>
                <a:gd name="T58" fmla="*/ 49 w 192"/>
                <a:gd name="T59" fmla="*/ 30 h 49"/>
                <a:gd name="T60" fmla="*/ 32 w 192"/>
                <a:gd name="T61" fmla="*/ 30 h 49"/>
                <a:gd name="T62" fmla="*/ 41 w 192"/>
                <a:gd name="T63" fmla="*/ 12 h 49"/>
                <a:gd name="T64" fmla="*/ 41 w 192"/>
                <a:gd name="T65" fmla="*/ 49 h 49"/>
                <a:gd name="T66" fmla="*/ 41 w 192"/>
                <a:gd name="T67" fmla="*/ 12 h 49"/>
                <a:gd name="T68" fmla="*/ 17 w 192"/>
                <a:gd name="T69" fmla="*/ 0 h 49"/>
                <a:gd name="T70" fmla="*/ 6 w 192"/>
                <a:gd name="T71" fmla="*/ 13 h 49"/>
                <a:gd name="T72" fmla="*/ 0 w 192"/>
                <a:gd name="T73" fmla="*/ 18 h 49"/>
                <a:gd name="T74" fmla="*/ 6 w 192"/>
                <a:gd name="T75" fmla="*/ 48 h 49"/>
                <a:gd name="T76" fmla="*/ 14 w 192"/>
                <a:gd name="T77" fmla="*/ 18 h 49"/>
                <a:gd name="T78" fmla="*/ 22 w 192"/>
                <a:gd name="T79" fmla="*/ 13 h 49"/>
                <a:gd name="T80" fmla="*/ 14 w 192"/>
                <a:gd name="T81" fmla="*/ 12 h 49"/>
                <a:gd name="T82" fmla="*/ 24 w 192"/>
                <a:gd name="T83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2" h="49">
                  <a:moveTo>
                    <a:pt x="167" y="27"/>
                  </a:moveTo>
                  <a:cubicBezTo>
                    <a:pt x="167" y="21"/>
                    <a:pt x="170" y="17"/>
                    <a:pt x="175" y="17"/>
                  </a:cubicBezTo>
                  <a:cubicBezTo>
                    <a:pt x="180" y="17"/>
                    <a:pt x="183" y="20"/>
                    <a:pt x="183" y="27"/>
                  </a:cubicBezTo>
                  <a:lnTo>
                    <a:pt x="167" y="27"/>
                  </a:lnTo>
                  <a:close/>
                  <a:moveTo>
                    <a:pt x="166" y="31"/>
                  </a:moveTo>
                  <a:cubicBezTo>
                    <a:pt x="192" y="31"/>
                    <a:pt x="192" y="31"/>
                    <a:pt x="192" y="31"/>
                  </a:cubicBezTo>
                  <a:cubicBezTo>
                    <a:pt x="192" y="30"/>
                    <a:pt x="192" y="30"/>
                    <a:pt x="192" y="30"/>
                  </a:cubicBezTo>
                  <a:cubicBezTo>
                    <a:pt x="192" y="19"/>
                    <a:pt x="185" y="12"/>
                    <a:pt x="175" y="12"/>
                  </a:cubicBezTo>
                  <a:cubicBezTo>
                    <a:pt x="165" y="12"/>
                    <a:pt x="158" y="19"/>
                    <a:pt x="158" y="30"/>
                  </a:cubicBezTo>
                  <a:cubicBezTo>
                    <a:pt x="158" y="42"/>
                    <a:pt x="165" y="49"/>
                    <a:pt x="175" y="49"/>
                  </a:cubicBezTo>
                  <a:cubicBezTo>
                    <a:pt x="183" y="49"/>
                    <a:pt x="189" y="45"/>
                    <a:pt x="191" y="38"/>
                  </a:cubicBezTo>
                  <a:cubicBezTo>
                    <a:pt x="184" y="37"/>
                    <a:pt x="184" y="37"/>
                    <a:pt x="184" y="37"/>
                  </a:cubicBezTo>
                  <a:cubicBezTo>
                    <a:pt x="182" y="41"/>
                    <a:pt x="179" y="43"/>
                    <a:pt x="175" y="43"/>
                  </a:cubicBezTo>
                  <a:cubicBezTo>
                    <a:pt x="170" y="43"/>
                    <a:pt x="166" y="39"/>
                    <a:pt x="166" y="32"/>
                  </a:cubicBezTo>
                  <a:lnTo>
                    <a:pt x="166" y="31"/>
                  </a:lnTo>
                  <a:close/>
                  <a:moveTo>
                    <a:pt x="158" y="0"/>
                  </a:moveTo>
                  <a:cubicBezTo>
                    <a:pt x="156" y="0"/>
                    <a:pt x="154" y="0"/>
                    <a:pt x="151" y="0"/>
                  </a:cubicBezTo>
                  <a:cubicBezTo>
                    <a:pt x="144" y="0"/>
                    <a:pt x="140" y="4"/>
                    <a:pt x="140" y="12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48"/>
                    <a:pt x="140" y="48"/>
                    <a:pt x="140" y="48"/>
                  </a:cubicBezTo>
                  <a:cubicBezTo>
                    <a:pt x="148" y="48"/>
                    <a:pt x="148" y="48"/>
                    <a:pt x="148" y="48"/>
                  </a:cubicBezTo>
                  <a:cubicBezTo>
                    <a:pt x="148" y="18"/>
                    <a:pt x="148" y="18"/>
                    <a:pt x="148" y="18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6" y="13"/>
                    <a:pt x="156" y="13"/>
                    <a:pt x="156" y="13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8" y="7"/>
                    <a:pt x="149" y="5"/>
                    <a:pt x="154" y="5"/>
                  </a:cubicBezTo>
                  <a:cubicBezTo>
                    <a:pt x="155" y="5"/>
                    <a:pt x="156" y="6"/>
                    <a:pt x="158" y="6"/>
                  </a:cubicBezTo>
                  <a:lnTo>
                    <a:pt x="158" y="0"/>
                  </a:lnTo>
                  <a:close/>
                  <a:moveTo>
                    <a:pt x="122" y="48"/>
                  </a:moveTo>
                  <a:cubicBezTo>
                    <a:pt x="130" y="48"/>
                    <a:pt x="130" y="48"/>
                    <a:pt x="130" y="48"/>
                  </a:cubicBezTo>
                  <a:cubicBezTo>
                    <a:pt x="130" y="13"/>
                    <a:pt x="130" y="13"/>
                    <a:pt x="130" y="13"/>
                  </a:cubicBezTo>
                  <a:cubicBezTo>
                    <a:pt x="122" y="13"/>
                    <a:pt x="122" y="13"/>
                    <a:pt x="122" y="13"/>
                  </a:cubicBezTo>
                  <a:lnTo>
                    <a:pt x="122" y="48"/>
                  </a:lnTo>
                  <a:close/>
                  <a:moveTo>
                    <a:pt x="122" y="7"/>
                  </a:moveTo>
                  <a:cubicBezTo>
                    <a:pt x="130" y="7"/>
                    <a:pt x="130" y="7"/>
                    <a:pt x="130" y="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2" y="0"/>
                    <a:pt x="122" y="0"/>
                    <a:pt x="122" y="0"/>
                  </a:cubicBezTo>
                  <a:lnTo>
                    <a:pt x="122" y="7"/>
                  </a:lnTo>
                  <a:close/>
                  <a:moveTo>
                    <a:pt x="105" y="48"/>
                  </a:moveTo>
                  <a:cubicBezTo>
                    <a:pt x="113" y="48"/>
                    <a:pt x="113" y="48"/>
                    <a:pt x="113" y="48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5" y="0"/>
                    <a:pt x="105" y="0"/>
                    <a:pt x="105" y="0"/>
                  </a:cubicBezTo>
                  <a:lnTo>
                    <a:pt x="105" y="48"/>
                  </a:lnTo>
                  <a:close/>
                  <a:moveTo>
                    <a:pt x="83" y="12"/>
                  </a:moveTo>
                  <a:cubicBezTo>
                    <a:pt x="82" y="12"/>
                    <a:pt x="82" y="12"/>
                    <a:pt x="81" y="12"/>
                  </a:cubicBezTo>
                  <a:cubicBezTo>
                    <a:pt x="76" y="12"/>
                    <a:pt x="73" y="15"/>
                    <a:pt x="71" y="20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3"/>
                    <a:pt x="76" y="19"/>
                    <a:pt x="81" y="19"/>
                  </a:cubicBezTo>
                  <a:cubicBezTo>
                    <a:pt x="82" y="19"/>
                    <a:pt x="82" y="19"/>
                    <a:pt x="83" y="19"/>
                  </a:cubicBezTo>
                  <a:lnTo>
                    <a:pt x="83" y="12"/>
                  </a:lnTo>
                  <a:close/>
                  <a:moveTo>
                    <a:pt x="41" y="17"/>
                  </a:moveTo>
                  <a:cubicBezTo>
                    <a:pt x="46" y="17"/>
                    <a:pt x="49" y="22"/>
                    <a:pt x="49" y="30"/>
                  </a:cubicBezTo>
                  <a:cubicBezTo>
                    <a:pt x="49" y="38"/>
                    <a:pt x="46" y="43"/>
                    <a:pt x="41" y="43"/>
                  </a:cubicBezTo>
                  <a:cubicBezTo>
                    <a:pt x="36" y="43"/>
                    <a:pt x="32" y="39"/>
                    <a:pt x="32" y="30"/>
                  </a:cubicBezTo>
                  <a:cubicBezTo>
                    <a:pt x="32" y="22"/>
                    <a:pt x="36" y="17"/>
                    <a:pt x="41" y="17"/>
                  </a:cubicBezTo>
                  <a:moveTo>
                    <a:pt x="41" y="12"/>
                  </a:moveTo>
                  <a:cubicBezTo>
                    <a:pt x="31" y="12"/>
                    <a:pt x="24" y="19"/>
                    <a:pt x="24" y="30"/>
                  </a:cubicBezTo>
                  <a:cubicBezTo>
                    <a:pt x="24" y="42"/>
                    <a:pt x="31" y="49"/>
                    <a:pt x="41" y="49"/>
                  </a:cubicBezTo>
                  <a:cubicBezTo>
                    <a:pt x="51" y="49"/>
                    <a:pt x="58" y="42"/>
                    <a:pt x="58" y="30"/>
                  </a:cubicBezTo>
                  <a:cubicBezTo>
                    <a:pt x="58" y="19"/>
                    <a:pt x="51" y="12"/>
                    <a:pt x="41" y="12"/>
                  </a:cubicBezTo>
                  <a:moveTo>
                    <a:pt x="24" y="0"/>
                  </a:moveTo>
                  <a:cubicBezTo>
                    <a:pt x="22" y="0"/>
                    <a:pt x="20" y="0"/>
                    <a:pt x="17" y="0"/>
                  </a:cubicBezTo>
                  <a:cubicBezTo>
                    <a:pt x="10" y="0"/>
                    <a:pt x="6" y="4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5" y="5"/>
                    <a:pt x="20" y="5"/>
                  </a:cubicBezTo>
                  <a:cubicBezTo>
                    <a:pt x="21" y="5"/>
                    <a:pt x="22" y="6"/>
                    <a:pt x="24" y="6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  <p:sp>
          <p:nvSpPr>
            <p:cNvPr id="122" name="Innovation">
              <a:extLst>
                <a:ext uri="{FF2B5EF4-FFF2-40B4-BE49-F238E27FC236}">
                  <a16:creationId xmlns:a16="http://schemas.microsoft.com/office/drawing/2014/main" id="{882223A0-A3F1-4B2E-BE44-FB28CDC4BD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57930" y="5948514"/>
              <a:ext cx="1520385" cy="243621"/>
            </a:xfrm>
            <a:custGeom>
              <a:avLst/>
              <a:gdLst>
                <a:gd name="T0" fmla="*/ 276 w 306"/>
                <a:gd name="T1" fmla="*/ 48 h 49"/>
                <a:gd name="T2" fmla="*/ 284 w 306"/>
                <a:gd name="T3" fmla="*/ 27 h 49"/>
                <a:gd name="T4" fmla="*/ 298 w 306"/>
                <a:gd name="T5" fmla="*/ 25 h 49"/>
                <a:gd name="T6" fmla="*/ 306 w 306"/>
                <a:gd name="T7" fmla="*/ 48 h 49"/>
                <a:gd name="T8" fmla="*/ 294 w 306"/>
                <a:gd name="T9" fmla="*/ 11 h 49"/>
                <a:gd name="T10" fmla="*/ 283 w 306"/>
                <a:gd name="T11" fmla="*/ 12 h 49"/>
                <a:gd name="T12" fmla="*/ 254 w 306"/>
                <a:gd name="T13" fmla="*/ 17 h 49"/>
                <a:gd name="T14" fmla="*/ 254 w 306"/>
                <a:gd name="T15" fmla="*/ 43 h 49"/>
                <a:gd name="T16" fmla="*/ 254 w 306"/>
                <a:gd name="T17" fmla="*/ 17 h 49"/>
                <a:gd name="T18" fmla="*/ 237 w 306"/>
                <a:gd name="T19" fmla="*/ 30 h 49"/>
                <a:gd name="T20" fmla="*/ 271 w 306"/>
                <a:gd name="T21" fmla="*/ 30 h 49"/>
                <a:gd name="T22" fmla="*/ 223 w 306"/>
                <a:gd name="T23" fmla="*/ 48 h 49"/>
                <a:gd name="T24" fmla="*/ 231 w 306"/>
                <a:gd name="T25" fmla="*/ 12 h 49"/>
                <a:gd name="T26" fmla="*/ 223 w 306"/>
                <a:gd name="T27" fmla="*/ 48 h 49"/>
                <a:gd name="T28" fmla="*/ 231 w 306"/>
                <a:gd name="T29" fmla="*/ 7 h 49"/>
                <a:gd name="T30" fmla="*/ 223 w 306"/>
                <a:gd name="T31" fmla="*/ 0 h 49"/>
                <a:gd name="T32" fmla="*/ 208 w 306"/>
                <a:gd name="T33" fmla="*/ 3 h 49"/>
                <a:gd name="T34" fmla="*/ 200 w 306"/>
                <a:gd name="T35" fmla="*/ 12 h 49"/>
                <a:gd name="T36" fmla="*/ 194 w 306"/>
                <a:gd name="T37" fmla="*/ 18 h 49"/>
                <a:gd name="T38" fmla="*/ 200 w 306"/>
                <a:gd name="T39" fmla="*/ 35 h 49"/>
                <a:gd name="T40" fmla="*/ 217 w 306"/>
                <a:gd name="T41" fmla="*/ 48 h 49"/>
                <a:gd name="T42" fmla="*/ 213 w 306"/>
                <a:gd name="T43" fmla="*/ 42 h 49"/>
                <a:gd name="T44" fmla="*/ 208 w 306"/>
                <a:gd name="T45" fmla="*/ 18 h 49"/>
                <a:gd name="T46" fmla="*/ 216 w 306"/>
                <a:gd name="T47" fmla="*/ 12 h 49"/>
                <a:gd name="T48" fmla="*/ 208 w 306"/>
                <a:gd name="T49" fmla="*/ 3 h 49"/>
                <a:gd name="T50" fmla="*/ 182 w 306"/>
                <a:gd name="T51" fmla="*/ 33 h 49"/>
                <a:gd name="T52" fmla="*/ 167 w 306"/>
                <a:gd name="T53" fmla="*/ 38 h 49"/>
                <a:gd name="T54" fmla="*/ 182 w 306"/>
                <a:gd name="T55" fmla="*/ 30 h 49"/>
                <a:gd name="T56" fmla="*/ 167 w 306"/>
                <a:gd name="T57" fmla="*/ 22 h 49"/>
                <a:gd name="T58" fmla="*/ 182 w 306"/>
                <a:gd name="T59" fmla="*/ 23 h 49"/>
                <a:gd name="T60" fmla="*/ 182 w 306"/>
                <a:gd name="T61" fmla="*/ 25 h 49"/>
                <a:gd name="T62" fmla="*/ 171 w 306"/>
                <a:gd name="T63" fmla="*/ 48 h 49"/>
                <a:gd name="T64" fmla="*/ 183 w 306"/>
                <a:gd name="T65" fmla="*/ 48 h 49"/>
                <a:gd name="T66" fmla="*/ 190 w 306"/>
                <a:gd name="T67" fmla="*/ 41 h 49"/>
                <a:gd name="T68" fmla="*/ 176 w 306"/>
                <a:gd name="T69" fmla="*/ 11 h 49"/>
                <a:gd name="T70" fmla="*/ 135 w 306"/>
                <a:gd name="T71" fmla="*/ 48 h 49"/>
                <a:gd name="T72" fmla="*/ 155 w 306"/>
                <a:gd name="T73" fmla="*/ 12 h 49"/>
                <a:gd name="T74" fmla="*/ 140 w 306"/>
                <a:gd name="T75" fmla="*/ 39 h 49"/>
                <a:gd name="T76" fmla="*/ 123 w 306"/>
                <a:gd name="T77" fmla="*/ 12 h 49"/>
                <a:gd name="T78" fmla="*/ 105 w 306"/>
                <a:gd name="T79" fmla="*/ 17 h 49"/>
                <a:gd name="T80" fmla="*/ 105 w 306"/>
                <a:gd name="T81" fmla="*/ 43 h 49"/>
                <a:gd name="T82" fmla="*/ 105 w 306"/>
                <a:gd name="T83" fmla="*/ 17 h 49"/>
                <a:gd name="T84" fmla="*/ 88 w 306"/>
                <a:gd name="T85" fmla="*/ 30 h 49"/>
                <a:gd name="T86" fmla="*/ 122 w 306"/>
                <a:gd name="T87" fmla="*/ 30 h 49"/>
                <a:gd name="T88" fmla="*/ 53 w 306"/>
                <a:gd name="T89" fmla="*/ 12 h 49"/>
                <a:gd name="T90" fmla="*/ 61 w 306"/>
                <a:gd name="T91" fmla="*/ 48 h 49"/>
                <a:gd name="T92" fmla="*/ 69 w 306"/>
                <a:gd name="T93" fmla="*/ 17 h 49"/>
                <a:gd name="T94" fmla="*/ 75 w 306"/>
                <a:gd name="T95" fmla="*/ 48 h 49"/>
                <a:gd name="T96" fmla="*/ 83 w 306"/>
                <a:gd name="T97" fmla="*/ 25 h 49"/>
                <a:gd name="T98" fmla="*/ 61 w 306"/>
                <a:gd name="T99" fmla="*/ 18 h 49"/>
                <a:gd name="T100" fmla="*/ 53 w 306"/>
                <a:gd name="T101" fmla="*/ 12 h 49"/>
                <a:gd name="T102" fmla="*/ 16 w 306"/>
                <a:gd name="T103" fmla="*/ 48 h 49"/>
                <a:gd name="T104" fmla="*/ 24 w 306"/>
                <a:gd name="T105" fmla="*/ 27 h 49"/>
                <a:gd name="T106" fmla="*/ 38 w 306"/>
                <a:gd name="T107" fmla="*/ 25 h 49"/>
                <a:gd name="T108" fmla="*/ 46 w 306"/>
                <a:gd name="T109" fmla="*/ 48 h 49"/>
                <a:gd name="T110" fmla="*/ 34 w 306"/>
                <a:gd name="T111" fmla="*/ 11 h 49"/>
                <a:gd name="T112" fmla="*/ 23 w 306"/>
                <a:gd name="T113" fmla="*/ 12 h 49"/>
                <a:gd name="T114" fmla="*/ 0 w 306"/>
                <a:gd name="T115" fmla="*/ 48 h 49"/>
                <a:gd name="T116" fmla="*/ 8 w 306"/>
                <a:gd name="T117" fmla="*/ 12 h 49"/>
                <a:gd name="T118" fmla="*/ 0 w 306"/>
                <a:gd name="T119" fmla="*/ 48 h 49"/>
                <a:gd name="T120" fmla="*/ 8 w 306"/>
                <a:gd name="T121" fmla="*/ 7 h 49"/>
                <a:gd name="T122" fmla="*/ 0 w 306"/>
                <a:gd name="T12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6" h="49">
                  <a:moveTo>
                    <a:pt x="276" y="12"/>
                  </a:moveTo>
                  <a:cubicBezTo>
                    <a:pt x="276" y="48"/>
                    <a:pt x="276" y="48"/>
                    <a:pt x="276" y="48"/>
                  </a:cubicBezTo>
                  <a:cubicBezTo>
                    <a:pt x="284" y="48"/>
                    <a:pt x="284" y="48"/>
                    <a:pt x="284" y="48"/>
                  </a:cubicBezTo>
                  <a:cubicBezTo>
                    <a:pt x="284" y="27"/>
                    <a:pt x="284" y="27"/>
                    <a:pt x="284" y="27"/>
                  </a:cubicBezTo>
                  <a:cubicBezTo>
                    <a:pt x="284" y="21"/>
                    <a:pt x="287" y="17"/>
                    <a:pt x="292" y="17"/>
                  </a:cubicBezTo>
                  <a:cubicBezTo>
                    <a:pt x="296" y="17"/>
                    <a:pt x="298" y="20"/>
                    <a:pt x="298" y="25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306" y="48"/>
                    <a:pt x="306" y="48"/>
                    <a:pt x="306" y="48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6" y="16"/>
                    <a:pt x="302" y="11"/>
                    <a:pt x="294" y="11"/>
                  </a:cubicBezTo>
                  <a:cubicBezTo>
                    <a:pt x="289" y="11"/>
                    <a:pt x="286" y="14"/>
                    <a:pt x="283" y="18"/>
                  </a:cubicBezTo>
                  <a:cubicBezTo>
                    <a:pt x="283" y="12"/>
                    <a:pt x="283" y="12"/>
                    <a:pt x="283" y="12"/>
                  </a:cubicBezTo>
                  <a:lnTo>
                    <a:pt x="276" y="12"/>
                  </a:lnTo>
                  <a:close/>
                  <a:moveTo>
                    <a:pt x="254" y="17"/>
                  </a:moveTo>
                  <a:cubicBezTo>
                    <a:pt x="259" y="17"/>
                    <a:pt x="262" y="22"/>
                    <a:pt x="262" y="30"/>
                  </a:cubicBezTo>
                  <a:cubicBezTo>
                    <a:pt x="262" y="38"/>
                    <a:pt x="259" y="43"/>
                    <a:pt x="254" y="43"/>
                  </a:cubicBezTo>
                  <a:cubicBezTo>
                    <a:pt x="249" y="43"/>
                    <a:pt x="246" y="38"/>
                    <a:pt x="246" y="30"/>
                  </a:cubicBezTo>
                  <a:cubicBezTo>
                    <a:pt x="246" y="22"/>
                    <a:pt x="249" y="17"/>
                    <a:pt x="254" y="17"/>
                  </a:cubicBezTo>
                  <a:moveTo>
                    <a:pt x="254" y="11"/>
                  </a:moveTo>
                  <a:cubicBezTo>
                    <a:pt x="244" y="11"/>
                    <a:pt x="237" y="19"/>
                    <a:pt x="237" y="30"/>
                  </a:cubicBezTo>
                  <a:cubicBezTo>
                    <a:pt x="237" y="41"/>
                    <a:pt x="244" y="49"/>
                    <a:pt x="254" y="49"/>
                  </a:cubicBezTo>
                  <a:cubicBezTo>
                    <a:pt x="264" y="49"/>
                    <a:pt x="271" y="41"/>
                    <a:pt x="271" y="30"/>
                  </a:cubicBezTo>
                  <a:cubicBezTo>
                    <a:pt x="271" y="19"/>
                    <a:pt x="264" y="11"/>
                    <a:pt x="254" y="11"/>
                  </a:cubicBezTo>
                  <a:moveTo>
                    <a:pt x="223" y="48"/>
                  </a:moveTo>
                  <a:cubicBezTo>
                    <a:pt x="231" y="48"/>
                    <a:pt x="231" y="48"/>
                    <a:pt x="231" y="48"/>
                  </a:cubicBezTo>
                  <a:cubicBezTo>
                    <a:pt x="231" y="12"/>
                    <a:pt x="231" y="12"/>
                    <a:pt x="231" y="12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3" y="48"/>
                  </a:lnTo>
                  <a:close/>
                  <a:moveTo>
                    <a:pt x="223" y="7"/>
                  </a:moveTo>
                  <a:cubicBezTo>
                    <a:pt x="231" y="7"/>
                    <a:pt x="231" y="7"/>
                    <a:pt x="231" y="7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23" y="0"/>
                    <a:pt x="223" y="0"/>
                    <a:pt x="223" y="0"/>
                  </a:cubicBezTo>
                  <a:lnTo>
                    <a:pt x="223" y="7"/>
                  </a:lnTo>
                  <a:close/>
                  <a:moveTo>
                    <a:pt x="208" y="3"/>
                  </a:moveTo>
                  <a:cubicBezTo>
                    <a:pt x="200" y="3"/>
                    <a:pt x="200" y="3"/>
                    <a:pt x="200" y="3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194" y="12"/>
                    <a:pt x="194" y="12"/>
                    <a:pt x="194" y="12"/>
                  </a:cubicBezTo>
                  <a:cubicBezTo>
                    <a:pt x="194" y="18"/>
                    <a:pt x="194" y="18"/>
                    <a:pt x="194" y="18"/>
                  </a:cubicBezTo>
                  <a:cubicBezTo>
                    <a:pt x="200" y="18"/>
                    <a:pt x="200" y="18"/>
                    <a:pt x="200" y="18"/>
                  </a:cubicBezTo>
                  <a:cubicBezTo>
                    <a:pt x="200" y="35"/>
                    <a:pt x="200" y="35"/>
                    <a:pt x="200" y="35"/>
                  </a:cubicBezTo>
                  <a:cubicBezTo>
                    <a:pt x="200" y="45"/>
                    <a:pt x="203" y="49"/>
                    <a:pt x="211" y="49"/>
                  </a:cubicBezTo>
                  <a:cubicBezTo>
                    <a:pt x="213" y="49"/>
                    <a:pt x="215" y="48"/>
                    <a:pt x="217" y="48"/>
                  </a:cubicBezTo>
                  <a:cubicBezTo>
                    <a:pt x="217" y="42"/>
                    <a:pt x="217" y="42"/>
                    <a:pt x="217" y="42"/>
                  </a:cubicBezTo>
                  <a:cubicBezTo>
                    <a:pt x="215" y="42"/>
                    <a:pt x="214" y="42"/>
                    <a:pt x="213" y="42"/>
                  </a:cubicBezTo>
                  <a:cubicBezTo>
                    <a:pt x="208" y="42"/>
                    <a:pt x="208" y="40"/>
                    <a:pt x="208" y="35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16" y="18"/>
                    <a:pt x="216" y="18"/>
                    <a:pt x="216" y="18"/>
                  </a:cubicBezTo>
                  <a:cubicBezTo>
                    <a:pt x="216" y="12"/>
                    <a:pt x="216" y="12"/>
                    <a:pt x="216" y="12"/>
                  </a:cubicBezTo>
                  <a:cubicBezTo>
                    <a:pt x="208" y="12"/>
                    <a:pt x="208" y="12"/>
                    <a:pt x="208" y="12"/>
                  </a:cubicBezTo>
                  <a:lnTo>
                    <a:pt x="208" y="3"/>
                  </a:lnTo>
                  <a:close/>
                  <a:moveTo>
                    <a:pt x="182" y="30"/>
                  </a:moveTo>
                  <a:cubicBezTo>
                    <a:pt x="182" y="33"/>
                    <a:pt x="182" y="33"/>
                    <a:pt x="182" y="33"/>
                  </a:cubicBezTo>
                  <a:cubicBezTo>
                    <a:pt x="182" y="38"/>
                    <a:pt x="178" y="43"/>
                    <a:pt x="173" y="43"/>
                  </a:cubicBezTo>
                  <a:cubicBezTo>
                    <a:pt x="169" y="43"/>
                    <a:pt x="167" y="41"/>
                    <a:pt x="167" y="38"/>
                  </a:cubicBezTo>
                  <a:cubicBezTo>
                    <a:pt x="167" y="33"/>
                    <a:pt x="171" y="30"/>
                    <a:pt x="181" y="30"/>
                  </a:cubicBezTo>
                  <a:lnTo>
                    <a:pt x="182" y="30"/>
                  </a:lnTo>
                  <a:close/>
                  <a:moveTo>
                    <a:pt x="159" y="21"/>
                  </a:moveTo>
                  <a:cubicBezTo>
                    <a:pt x="167" y="22"/>
                    <a:pt x="167" y="22"/>
                    <a:pt x="167" y="22"/>
                  </a:cubicBezTo>
                  <a:cubicBezTo>
                    <a:pt x="168" y="19"/>
                    <a:pt x="170" y="17"/>
                    <a:pt x="175" y="17"/>
                  </a:cubicBezTo>
                  <a:cubicBezTo>
                    <a:pt x="180" y="17"/>
                    <a:pt x="182" y="19"/>
                    <a:pt x="182" y="23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82" y="25"/>
                    <a:pt x="182" y="25"/>
                    <a:pt x="182" y="25"/>
                  </a:cubicBezTo>
                  <a:cubicBezTo>
                    <a:pt x="166" y="25"/>
                    <a:pt x="158" y="29"/>
                    <a:pt x="158" y="38"/>
                  </a:cubicBezTo>
                  <a:cubicBezTo>
                    <a:pt x="158" y="44"/>
                    <a:pt x="163" y="48"/>
                    <a:pt x="171" y="48"/>
                  </a:cubicBezTo>
                  <a:cubicBezTo>
                    <a:pt x="176" y="48"/>
                    <a:pt x="180" y="46"/>
                    <a:pt x="182" y="41"/>
                  </a:cubicBezTo>
                  <a:cubicBezTo>
                    <a:pt x="183" y="44"/>
                    <a:pt x="183" y="46"/>
                    <a:pt x="183" y="48"/>
                  </a:cubicBezTo>
                  <a:cubicBezTo>
                    <a:pt x="191" y="48"/>
                    <a:pt x="191" y="48"/>
                    <a:pt x="191" y="48"/>
                  </a:cubicBezTo>
                  <a:cubicBezTo>
                    <a:pt x="190" y="46"/>
                    <a:pt x="190" y="43"/>
                    <a:pt x="190" y="41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0" y="16"/>
                    <a:pt x="186" y="11"/>
                    <a:pt x="176" y="11"/>
                  </a:cubicBezTo>
                  <a:cubicBezTo>
                    <a:pt x="167" y="11"/>
                    <a:pt x="161" y="15"/>
                    <a:pt x="159" y="21"/>
                  </a:cubicBezTo>
                  <a:moveTo>
                    <a:pt x="135" y="48"/>
                  </a:moveTo>
                  <a:cubicBezTo>
                    <a:pt x="143" y="48"/>
                    <a:pt x="143" y="48"/>
                    <a:pt x="143" y="48"/>
                  </a:cubicBezTo>
                  <a:cubicBezTo>
                    <a:pt x="155" y="12"/>
                    <a:pt x="155" y="12"/>
                    <a:pt x="155" y="12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1" y="12"/>
                    <a:pt x="131" y="12"/>
                    <a:pt x="131" y="12"/>
                  </a:cubicBezTo>
                  <a:cubicBezTo>
                    <a:pt x="123" y="12"/>
                    <a:pt x="123" y="12"/>
                    <a:pt x="123" y="12"/>
                  </a:cubicBezTo>
                  <a:lnTo>
                    <a:pt x="135" y="48"/>
                  </a:lnTo>
                  <a:close/>
                  <a:moveTo>
                    <a:pt x="105" y="17"/>
                  </a:moveTo>
                  <a:cubicBezTo>
                    <a:pt x="110" y="17"/>
                    <a:pt x="113" y="22"/>
                    <a:pt x="113" y="30"/>
                  </a:cubicBezTo>
                  <a:cubicBezTo>
                    <a:pt x="113" y="38"/>
                    <a:pt x="110" y="43"/>
                    <a:pt x="105" y="43"/>
                  </a:cubicBezTo>
                  <a:cubicBezTo>
                    <a:pt x="100" y="43"/>
                    <a:pt x="97" y="38"/>
                    <a:pt x="97" y="30"/>
                  </a:cubicBezTo>
                  <a:cubicBezTo>
                    <a:pt x="97" y="22"/>
                    <a:pt x="100" y="17"/>
                    <a:pt x="105" y="17"/>
                  </a:cubicBezTo>
                  <a:moveTo>
                    <a:pt x="105" y="11"/>
                  </a:moveTo>
                  <a:cubicBezTo>
                    <a:pt x="95" y="11"/>
                    <a:pt x="88" y="19"/>
                    <a:pt x="88" y="30"/>
                  </a:cubicBezTo>
                  <a:cubicBezTo>
                    <a:pt x="88" y="41"/>
                    <a:pt x="95" y="49"/>
                    <a:pt x="105" y="49"/>
                  </a:cubicBezTo>
                  <a:cubicBezTo>
                    <a:pt x="115" y="49"/>
                    <a:pt x="122" y="41"/>
                    <a:pt x="122" y="30"/>
                  </a:cubicBezTo>
                  <a:cubicBezTo>
                    <a:pt x="122" y="19"/>
                    <a:pt x="115" y="11"/>
                    <a:pt x="105" y="11"/>
                  </a:cubicBezTo>
                  <a:moveTo>
                    <a:pt x="53" y="12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1" y="21"/>
                    <a:pt x="65" y="17"/>
                    <a:pt x="69" y="17"/>
                  </a:cubicBezTo>
                  <a:cubicBezTo>
                    <a:pt x="73" y="17"/>
                    <a:pt x="75" y="20"/>
                    <a:pt x="75" y="25"/>
                  </a:cubicBezTo>
                  <a:cubicBezTo>
                    <a:pt x="75" y="48"/>
                    <a:pt x="75" y="48"/>
                    <a:pt x="75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16"/>
                    <a:pt x="79" y="11"/>
                    <a:pt x="71" y="11"/>
                  </a:cubicBezTo>
                  <a:cubicBezTo>
                    <a:pt x="67" y="11"/>
                    <a:pt x="63" y="14"/>
                    <a:pt x="61" y="18"/>
                  </a:cubicBezTo>
                  <a:cubicBezTo>
                    <a:pt x="61" y="12"/>
                    <a:pt x="61" y="12"/>
                    <a:pt x="61" y="12"/>
                  </a:cubicBezTo>
                  <a:lnTo>
                    <a:pt x="53" y="12"/>
                  </a:lnTo>
                  <a:close/>
                  <a:moveTo>
                    <a:pt x="16" y="12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1"/>
                    <a:pt x="27" y="17"/>
                    <a:pt x="32" y="17"/>
                  </a:cubicBezTo>
                  <a:cubicBezTo>
                    <a:pt x="36" y="17"/>
                    <a:pt x="38" y="20"/>
                    <a:pt x="38" y="25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16"/>
                    <a:pt x="42" y="11"/>
                    <a:pt x="34" y="11"/>
                  </a:cubicBezTo>
                  <a:cubicBezTo>
                    <a:pt x="30" y="11"/>
                    <a:pt x="26" y="14"/>
                    <a:pt x="23" y="18"/>
                  </a:cubicBezTo>
                  <a:cubicBezTo>
                    <a:pt x="23" y="12"/>
                    <a:pt x="23" y="12"/>
                    <a:pt x="23" y="12"/>
                  </a:cubicBezTo>
                  <a:lnTo>
                    <a:pt x="16" y="12"/>
                  </a:lnTo>
                  <a:close/>
                  <a:moveTo>
                    <a:pt x="0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48"/>
                  </a:lnTo>
                  <a:close/>
                  <a:moveTo>
                    <a:pt x="0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800"/>
            </a:p>
          </p:txBody>
        </p: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2063520" y="2769771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0" name="Tijdelijke aanduiding voor verticale tekst 2">
            <a:extLst>
              <a:ext uri="{FF2B5EF4-FFF2-40B4-BE49-F238E27FC236}">
                <a16:creationId xmlns:a16="http://schemas.microsoft.com/office/drawing/2014/main" id="{09139BB3-0E95-42DB-B5FD-B804238C47E7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1477396" y="276977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01.</a:t>
            </a:r>
          </a:p>
        </p:txBody>
      </p:sp>
      <p:sp>
        <p:nvSpPr>
          <p:cNvPr id="131" name="Tijdelijke aanduiding voor verticale tekst 2">
            <a:extLst>
              <a:ext uri="{FF2B5EF4-FFF2-40B4-BE49-F238E27FC236}">
                <a16:creationId xmlns:a16="http://schemas.microsoft.com/office/drawing/2014/main" id="{0193F33A-B169-4E6C-A0E4-1C401F03326A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2063520" y="3210686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2" name="Tijdelijke aanduiding voor verticale tekst 2">
            <a:extLst>
              <a:ext uri="{FF2B5EF4-FFF2-40B4-BE49-F238E27FC236}">
                <a16:creationId xmlns:a16="http://schemas.microsoft.com/office/drawing/2014/main" id="{CFDDF722-2134-44DD-9F42-55A2163355CF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1477396" y="3210686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02.</a:t>
            </a:r>
          </a:p>
        </p:txBody>
      </p:sp>
      <p:sp>
        <p:nvSpPr>
          <p:cNvPr id="133" name="Tijdelijke aanduiding voor verticale tekst 2">
            <a:extLst>
              <a:ext uri="{FF2B5EF4-FFF2-40B4-BE49-F238E27FC236}">
                <a16:creationId xmlns:a16="http://schemas.microsoft.com/office/drawing/2014/main" id="{E2A18408-6710-416E-8413-E2AF616D91BC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2063520" y="3651599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4" name="Tijdelijke aanduiding voor verticale tekst 2">
            <a:extLst>
              <a:ext uri="{FF2B5EF4-FFF2-40B4-BE49-F238E27FC236}">
                <a16:creationId xmlns:a16="http://schemas.microsoft.com/office/drawing/2014/main" id="{432466DB-08EE-4A9B-B739-16F0BD593113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477396" y="3651599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03.</a:t>
            </a:r>
          </a:p>
        </p:txBody>
      </p:sp>
      <p:sp>
        <p:nvSpPr>
          <p:cNvPr id="135" name="Tijdelijke aanduiding voor verticale tekst 2">
            <a:extLst>
              <a:ext uri="{FF2B5EF4-FFF2-40B4-BE49-F238E27FC236}">
                <a16:creationId xmlns:a16="http://schemas.microsoft.com/office/drawing/2014/main" id="{FB1B3F49-2D34-4B2A-8143-8FF9313EDD5E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2063520" y="4092514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6" name="Tijdelijke aanduiding voor verticale tekst 2">
            <a:extLst>
              <a:ext uri="{FF2B5EF4-FFF2-40B4-BE49-F238E27FC236}">
                <a16:creationId xmlns:a16="http://schemas.microsoft.com/office/drawing/2014/main" id="{90076CCB-0A34-4B58-AD13-14B30D4E58E6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1477396" y="4092514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04.</a:t>
            </a:r>
          </a:p>
        </p:txBody>
      </p:sp>
      <p:sp>
        <p:nvSpPr>
          <p:cNvPr id="137" name="Tijdelijke aanduiding voor verticale tekst 2">
            <a:extLst>
              <a:ext uri="{FF2B5EF4-FFF2-40B4-BE49-F238E27FC236}">
                <a16:creationId xmlns:a16="http://schemas.microsoft.com/office/drawing/2014/main" id="{6E4C1E79-BFB4-49E2-B8B4-704FE08A022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2063520" y="4533427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38" name="Tijdelijke aanduiding voor verticale tekst 2">
            <a:extLst>
              <a:ext uri="{FF2B5EF4-FFF2-40B4-BE49-F238E27FC236}">
                <a16:creationId xmlns:a16="http://schemas.microsoft.com/office/drawing/2014/main" id="{DC76EBBF-0030-4AA1-BF10-48A92A06B59F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1477396" y="4533427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05.</a:t>
            </a:r>
          </a:p>
        </p:txBody>
      </p:sp>
      <p:sp>
        <p:nvSpPr>
          <p:cNvPr id="139" name="Tijdelijke aanduiding voor verticale tekst 2">
            <a:extLst>
              <a:ext uri="{FF2B5EF4-FFF2-40B4-BE49-F238E27FC236}">
                <a16:creationId xmlns:a16="http://schemas.microsoft.com/office/drawing/2014/main" id="{5017CD28-C2AF-4032-B589-1423BFA89F05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2063520" y="4974342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40" name="Tijdelijke aanduiding voor verticale tekst 2">
            <a:extLst>
              <a:ext uri="{FF2B5EF4-FFF2-40B4-BE49-F238E27FC236}">
                <a16:creationId xmlns:a16="http://schemas.microsoft.com/office/drawing/2014/main" id="{FBA4AAE8-8D5F-4224-B74C-AFE8DAA7B73B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477396" y="4974342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06.</a:t>
            </a:r>
          </a:p>
        </p:txBody>
      </p:sp>
      <p:sp>
        <p:nvSpPr>
          <p:cNvPr id="141" name="Tijdelijke aanduiding voor verticale tekst 2">
            <a:extLst>
              <a:ext uri="{FF2B5EF4-FFF2-40B4-BE49-F238E27FC236}">
                <a16:creationId xmlns:a16="http://schemas.microsoft.com/office/drawing/2014/main" id="{6805760E-C026-4BB8-A85F-3C2FF927F6F4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2063520" y="5415255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42" name="Tijdelijke aanduiding voor verticale tekst 2">
            <a:extLst>
              <a:ext uri="{FF2B5EF4-FFF2-40B4-BE49-F238E27FC236}">
                <a16:creationId xmlns:a16="http://schemas.microsoft.com/office/drawing/2014/main" id="{230160BE-302E-4C96-96A3-7B349A370C8E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1477396" y="5415255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07.</a:t>
            </a:r>
          </a:p>
        </p:txBody>
      </p:sp>
      <p:sp>
        <p:nvSpPr>
          <p:cNvPr id="143" name="Tijdelijke aanduiding voor verticale tekst 2">
            <a:extLst>
              <a:ext uri="{FF2B5EF4-FFF2-40B4-BE49-F238E27FC236}">
                <a16:creationId xmlns:a16="http://schemas.microsoft.com/office/drawing/2014/main" id="{A7A2C18B-31F8-41AE-9CE0-F6E0827E24D3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2063520" y="5856171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144" name="Tijdelijke aanduiding voor verticale tekst 2">
            <a:extLst>
              <a:ext uri="{FF2B5EF4-FFF2-40B4-BE49-F238E27FC236}">
                <a16:creationId xmlns:a16="http://schemas.microsoft.com/office/drawing/2014/main" id="{5863A4F4-EC3F-4D3A-BA06-224079A5A54A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1477396" y="585617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08.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2FA1C155-D212-49FA-9B8E-41434C3D9D95}"/>
              </a:ext>
            </a:extLst>
          </p:cNvPr>
          <p:cNvGrpSpPr/>
          <p:nvPr userDrawn="1"/>
        </p:nvGrpSpPr>
        <p:grpSpPr>
          <a:xfrm>
            <a:off x="1372577" y="2407000"/>
            <a:ext cx="7648699" cy="4451000"/>
            <a:chOff x="1372576" y="2407000"/>
            <a:chExt cx="7648699" cy="4248000"/>
          </a:xfrm>
        </p:grpSpPr>
        <p:cxnSp>
          <p:nvCxnSpPr>
            <p:cNvPr id="149" name="LIJN">
              <a:extLst>
                <a:ext uri="{FF2B5EF4-FFF2-40B4-BE49-F238E27FC236}">
                  <a16:creationId xmlns:a16="http://schemas.microsoft.com/office/drawing/2014/main" id="{BA62C54E-227F-42ED-92C8-200BB48F8F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72576" y="2407000"/>
              <a:ext cx="0" cy="4248000"/>
            </a:xfrm>
            <a:prstGeom prst="line">
              <a:avLst/>
            </a:prstGeom>
            <a:ln w="72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LIJN">
              <a:extLst>
                <a:ext uri="{FF2B5EF4-FFF2-40B4-BE49-F238E27FC236}">
                  <a16:creationId xmlns:a16="http://schemas.microsoft.com/office/drawing/2014/main" id="{CC29460A-8B20-472D-9034-8BBE7A3BBD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21275" y="2407000"/>
              <a:ext cx="0" cy="4248000"/>
            </a:xfrm>
            <a:prstGeom prst="line">
              <a:avLst/>
            </a:prstGeom>
            <a:ln w="72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HAAK LIJN">
            <a:extLst>
              <a:ext uri="{FF2B5EF4-FFF2-40B4-BE49-F238E27FC236}">
                <a16:creationId xmlns:a16="http://schemas.microsoft.com/office/drawing/2014/main" id="{7122AD50-F3F1-4256-ADF3-4B8573614B2B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60" name="LIJN">
              <a:extLst>
                <a:ext uri="{FF2B5EF4-FFF2-40B4-BE49-F238E27FC236}">
                  <a16:creationId xmlns:a16="http://schemas.microsoft.com/office/drawing/2014/main" id="{203731BA-F1DE-4ED7-8E83-4A678442F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C1FE5A50-3822-49B5-AF54-D3AE438FD3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62" name="LIJN">
              <a:extLst>
                <a:ext uri="{FF2B5EF4-FFF2-40B4-BE49-F238E27FC236}">
                  <a16:creationId xmlns:a16="http://schemas.microsoft.com/office/drawing/2014/main" id="{445A95D7-522E-4045-BCEC-ADD5199B3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159BAF31-401A-4522-8239-DF2606BF8C84}"/>
              </a:ext>
            </a:extLst>
          </p:cNvPr>
          <p:cNvSpPr>
            <a:spLocks noGrp="1"/>
          </p:cNvSpPr>
          <p:nvPr>
            <p:ph type="body" orient="vert" idx="26" hasCustomPrompt="1"/>
          </p:nvPr>
        </p:nvSpPr>
        <p:spPr>
          <a:xfrm>
            <a:off x="5823817" y="2769771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38" name="Tijdelijke aanduiding voor verticale tekst 2">
            <a:extLst>
              <a:ext uri="{FF2B5EF4-FFF2-40B4-BE49-F238E27FC236}">
                <a16:creationId xmlns:a16="http://schemas.microsoft.com/office/drawing/2014/main" id="{7699DD38-CBE1-49F3-B134-D210BF837DBC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5237693" y="276977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09.</a:t>
            </a:r>
          </a:p>
        </p:txBody>
      </p:sp>
      <p:sp>
        <p:nvSpPr>
          <p:cNvPr id="39" name="Tijdelijke aanduiding voor verticale tekst 2">
            <a:extLst>
              <a:ext uri="{FF2B5EF4-FFF2-40B4-BE49-F238E27FC236}">
                <a16:creationId xmlns:a16="http://schemas.microsoft.com/office/drawing/2014/main" id="{139E2BA3-2E7E-4A78-9EC4-D3DAD4BBE7B0}"/>
              </a:ext>
            </a:extLst>
          </p:cNvPr>
          <p:cNvSpPr>
            <a:spLocks noGrp="1"/>
          </p:cNvSpPr>
          <p:nvPr>
            <p:ph type="body" orient="vert" idx="28" hasCustomPrompt="1"/>
          </p:nvPr>
        </p:nvSpPr>
        <p:spPr>
          <a:xfrm>
            <a:off x="5823817" y="3210686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40" name="Tijdelijke aanduiding voor verticale tekst 2">
            <a:extLst>
              <a:ext uri="{FF2B5EF4-FFF2-40B4-BE49-F238E27FC236}">
                <a16:creationId xmlns:a16="http://schemas.microsoft.com/office/drawing/2014/main" id="{38FB84D3-2688-4F98-9FA5-C5F2C41CB727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5237693" y="3210686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10.</a:t>
            </a:r>
          </a:p>
        </p:txBody>
      </p:sp>
      <p:sp>
        <p:nvSpPr>
          <p:cNvPr id="41" name="Tijdelijke aanduiding voor verticale tekst 2">
            <a:extLst>
              <a:ext uri="{FF2B5EF4-FFF2-40B4-BE49-F238E27FC236}">
                <a16:creationId xmlns:a16="http://schemas.microsoft.com/office/drawing/2014/main" id="{00A315A9-D390-4556-A3F2-7E26F96CB535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5823817" y="3651599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42" name="Tijdelijke aanduiding voor verticale tekst 2">
            <a:extLst>
              <a:ext uri="{FF2B5EF4-FFF2-40B4-BE49-F238E27FC236}">
                <a16:creationId xmlns:a16="http://schemas.microsoft.com/office/drawing/2014/main" id="{549A183C-5680-4674-966F-9F9037BAB937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5237693" y="3651599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11.</a:t>
            </a:r>
          </a:p>
        </p:txBody>
      </p:sp>
      <p:sp>
        <p:nvSpPr>
          <p:cNvPr id="43" name="Tijdelijke aanduiding voor verticale tekst 2">
            <a:extLst>
              <a:ext uri="{FF2B5EF4-FFF2-40B4-BE49-F238E27FC236}">
                <a16:creationId xmlns:a16="http://schemas.microsoft.com/office/drawing/2014/main" id="{CFC607E6-BA85-4065-910B-042AA1A77F40}"/>
              </a:ext>
            </a:extLst>
          </p:cNvPr>
          <p:cNvSpPr>
            <a:spLocks noGrp="1"/>
          </p:cNvSpPr>
          <p:nvPr>
            <p:ph type="body" orient="vert" idx="32" hasCustomPrompt="1"/>
          </p:nvPr>
        </p:nvSpPr>
        <p:spPr>
          <a:xfrm>
            <a:off x="5823817" y="4092514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44" name="Tijdelijke aanduiding voor verticale tekst 2">
            <a:extLst>
              <a:ext uri="{FF2B5EF4-FFF2-40B4-BE49-F238E27FC236}">
                <a16:creationId xmlns:a16="http://schemas.microsoft.com/office/drawing/2014/main" id="{943BB5C3-FAA3-48A0-941A-CC3CDDD055B8}"/>
              </a:ext>
            </a:extLst>
          </p:cNvPr>
          <p:cNvSpPr>
            <a:spLocks noGrp="1"/>
          </p:cNvSpPr>
          <p:nvPr>
            <p:ph type="body" orient="vert" idx="33" hasCustomPrompt="1"/>
          </p:nvPr>
        </p:nvSpPr>
        <p:spPr>
          <a:xfrm>
            <a:off x="5237693" y="4092514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12.</a:t>
            </a:r>
          </a:p>
        </p:txBody>
      </p:sp>
      <p:sp>
        <p:nvSpPr>
          <p:cNvPr id="45" name="Tijdelijke aanduiding voor verticale tekst 2">
            <a:extLst>
              <a:ext uri="{FF2B5EF4-FFF2-40B4-BE49-F238E27FC236}">
                <a16:creationId xmlns:a16="http://schemas.microsoft.com/office/drawing/2014/main" id="{EF601F0D-CE41-43DA-B00B-A7D60F7DA54D}"/>
              </a:ext>
            </a:extLst>
          </p:cNvPr>
          <p:cNvSpPr>
            <a:spLocks noGrp="1"/>
          </p:cNvSpPr>
          <p:nvPr>
            <p:ph type="body" orient="vert" idx="34" hasCustomPrompt="1"/>
          </p:nvPr>
        </p:nvSpPr>
        <p:spPr>
          <a:xfrm>
            <a:off x="5823817" y="4533427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46" name="Tijdelijke aanduiding voor verticale tekst 2">
            <a:extLst>
              <a:ext uri="{FF2B5EF4-FFF2-40B4-BE49-F238E27FC236}">
                <a16:creationId xmlns:a16="http://schemas.microsoft.com/office/drawing/2014/main" id="{E1D3C620-65F9-41B7-AA68-735B7415C21E}"/>
              </a:ext>
            </a:extLst>
          </p:cNvPr>
          <p:cNvSpPr>
            <a:spLocks noGrp="1"/>
          </p:cNvSpPr>
          <p:nvPr>
            <p:ph type="body" orient="vert" idx="35" hasCustomPrompt="1"/>
          </p:nvPr>
        </p:nvSpPr>
        <p:spPr>
          <a:xfrm>
            <a:off x="5237693" y="4533427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13.</a:t>
            </a:r>
          </a:p>
        </p:txBody>
      </p:sp>
      <p:sp>
        <p:nvSpPr>
          <p:cNvPr id="47" name="Tijdelijke aanduiding voor verticale tekst 2">
            <a:extLst>
              <a:ext uri="{FF2B5EF4-FFF2-40B4-BE49-F238E27FC236}">
                <a16:creationId xmlns:a16="http://schemas.microsoft.com/office/drawing/2014/main" id="{3C04333A-416D-4964-954C-3521DDB3317E}"/>
              </a:ext>
            </a:extLst>
          </p:cNvPr>
          <p:cNvSpPr>
            <a:spLocks noGrp="1"/>
          </p:cNvSpPr>
          <p:nvPr>
            <p:ph type="body" orient="vert" idx="36" hasCustomPrompt="1"/>
          </p:nvPr>
        </p:nvSpPr>
        <p:spPr>
          <a:xfrm>
            <a:off x="5823817" y="4974342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48" name="Tijdelijke aanduiding voor verticale tekst 2">
            <a:extLst>
              <a:ext uri="{FF2B5EF4-FFF2-40B4-BE49-F238E27FC236}">
                <a16:creationId xmlns:a16="http://schemas.microsoft.com/office/drawing/2014/main" id="{4FC49E30-4FA8-4F0A-944A-6C1A822C18A5}"/>
              </a:ext>
            </a:extLst>
          </p:cNvPr>
          <p:cNvSpPr>
            <a:spLocks noGrp="1"/>
          </p:cNvSpPr>
          <p:nvPr>
            <p:ph type="body" orient="vert" idx="37" hasCustomPrompt="1"/>
          </p:nvPr>
        </p:nvSpPr>
        <p:spPr>
          <a:xfrm>
            <a:off x="5237693" y="4974342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14.</a:t>
            </a:r>
          </a:p>
        </p:txBody>
      </p:sp>
      <p:sp>
        <p:nvSpPr>
          <p:cNvPr id="49" name="Tijdelijke aanduiding voor verticale tekst 2">
            <a:extLst>
              <a:ext uri="{FF2B5EF4-FFF2-40B4-BE49-F238E27FC236}">
                <a16:creationId xmlns:a16="http://schemas.microsoft.com/office/drawing/2014/main" id="{8E23D2B4-97F7-4CE2-BC69-CEC7CBDC49ED}"/>
              </a:ext>
            </a:extLst>
          </p:cNvPr>
          <p:cNvSpPr>
            <a:spLocks noGrp="1"/>
          </p:cNvSpPr>
          <p:nvPr>
            <p:ph type="body" orient="vert" idx="38" hasCustomPrompt="1"/>
          </p:nvPr>
        </p:nvSpPr>
        <p:spPr>
          <a:xfrm>
            <a:off x="5823817" y="5415255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50" name="Tijdelijke aanduiding voor verticale tekst 2">
            <a:extLst>
              <a:ext uri="{FF2B5EF4-FFF2-40B4-BE49-F238E27FC236}">
                <a16:creationId xmlns:a16="http://schemas.microsoft.com/office/drawing/2014/main" id="{B98D1A3C-5F1B-4B81-8873-18B6470606EC}"/>
              </a:ext>
            </a:extLst>
          </p:cNvPr>
          <p:cNvSpPr>
            <a:spLocks noGrp="1"/>
          </p:cNvSpPr>
          <p:nvPr>
            <p:ph type="body" orient="vert" idx="39" hasCustomPrompt="1"/>
          </p:nvPr>
        </p:nvSpPr>
        <p:spPr>
          <a:xfrm>
            <a:off x="5237693" y="5415255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15.</a:t>
            </a:r>
          </a:p>
        </p:txBody>
      </p:sp>
      <p:sp>
        <p:nvSpPr>
          <p:cNvPr id="51" name="Tijdelijke aanduiding voor verticale tekst 2">
            <a:extLst>
              <a:ext uri="{FF2B5EF4-FFF2-40B4-BE49-F238E27FC236}">
                <a16:creationId xmlns:a16="http://schemas.microsoft.com/office/drawing/2014/main" id="{B29D1E31-7886-4731-8E0D-12B2188B6ACE}"/>
              </a:ext>
            </a:extLst>
          </p:cNvPr>
          <p:cNvSpPr>
            <a:spLocks noGrp="1"/>
          </p:cNvSpPr>
          <p:nvPr>
            <p:ph type="body" orient="vert" idx="40" hasCustomPrompt="1"/>
          </p:nvPr>
        </p:nvSpPr>
        <p:spPr>
          <a:xfrm>
            <a:off x="5823817" y="5856171"/>
            <a:ext cx="3089395" cy="236684"/>
          </a:xfrm>
        </p:spPr>
        <p:txBody>
          <a:bodyPr vert="horz" lIns="0" tIns="0" rIns="0" bIns="0" anchor="ctr"/>
          <a:lstStyle>
            <a:lvl1pPr marL="0" indent="0">
              <a:buFontTx/>
              <a:buNone/>
              <a:defRPr sz="1800" b="1" cap="all" baseline="0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Hoofdstuk</a:t>
            </a:r>
            <a:endParaRPr lang="en-GB"/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A338A0D5-3C79-4D00-BF67-5930E6B0A414}"/>
              </a:ext>
            </a:extLst>
          </p:cNvPr>
          <p:cNvSpPr>
            <a:spLocks noGrp="1"/>
          </p:cNvSpPr>
          <p:nvPr>
            <p:ph type="body" orient="vert" idx="41" hasCustomPrompt="1"/>
          </p:nvPr>
        </p:nvSpPr>
        <p:spPr>
          <a:xfrm>
            <a:off x="5237693" y="5856171"/>
            <a:ext cx="517921" cy="236684"/>
          </a:xfrm>
        </p:spPr>
        <p:txBody>
          <a:bodyPr vert="horz" lIns="0" tIns="0" rIns="0" bIns="0" anchor="ctr"/>
          <a:lstStyle>
            <a:lvl1pPr marL="0" indent="0" algn="r">
              <a:buFontTx/>
              <a:buNone/>
              <a:defRPr sz="18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16.</a:t>
            </a:r>
          </a:p>
        </p:txBody>
      </p:sp>
      <p:sp>
        <p:nvSpPr>
          <p:cNvPr id="6" name="Sub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Naam </a:t>
            </a:r>
            <a:r>
              <a:rPr lang="en-GB" cap="all" baseline="0" err="1"/>
              <a:t>presentatie</a:t>
            </a:r>
            <a:endParaRPr lang="en-GB"/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8DF4131D-4D75-4BED-8DFA-0D0179676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4017752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(INTERACTIE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INSTRUCTIE">
            <a:extLst>
              <a:ext uri="{FF2B5EF4-FFF2-40B4-BE49-F238E27FC236}">
                <a16:creationId xmlns:a16="http://schemas.microsoft.com/office/drawing/2014/main" id="{2792AC5A-4364-4AF7-88A6-3B8A86EF010E}"/>
              </a:ext>
            </a:extLst>
          </p:cNvPr>
          <p:cNvGrpSpPr/>
          <p:nvPr userDrawn="1"/>
        </p:nvGrpSpPr>
        <p:grpSpPr>
          <a:xfrm>
            <a:off x="-4433655" y="1"/>
            <a:ext cx="3693387" cy="6769481"/>
            <a:chOff x="-3786437" y="0"/>
            <a:chExt cx="3693386" cy="6769481"/>
          </a:xfrm>
        </p:grpSpPr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597ECF1E-9BC1-4CFF-A8FF-24C84A65089F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15" name="INSTRUCTIES">
              <a:extLst>
                <a:ext uri="{FF2B5EF4-FFF2-40B4-BE49-F238E27FC236}">
                  <a16:creationId xmlns:a16="http://schemas.microsoft.com/office/drawing/2014/main" id="{B35D46F5-65E6-426C-A214-26DA500C4742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216" name="Rechthoek 215">
                <a:extLst>
                  <a:ext uri="{FF2B5EF4-FFF2-40B4-BE49-F238E27FC236}">
                    <a16:creationId xmlns:a16="http://schemas.microsoft.com/office/drawing/2014/main" id="{0E0308EE-76FC-4792-902D-CEF3D83B3D89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icoon invoegen/opmaken</a:t>
                </a:r>
              </a:p>
            </p:txBody>
          </p:sp>
          <p:sp>
            <p:nvSpPr>
              <p:cNvPr id="217" name="Ovaal 216">
                <a:extLst>
                  <a:ext uri="{FF2B5EF4-FFF2-40B4-BE49-F238E27FC236}">
                    <a16:creationId xmlns:a16="http://schemas.microsoft.com/office/drawing/2014/main" id="{95C0EEFA-37E2-4D10-A6B4-A7F27012D79B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18" name="Rechthoek 217">
                <a:extLst>
                  <a:ext uri="{FF2B5EF4-FFF2-40B4-BE49-F238E27FC236}">
                    <a16:creationId xmlns:a16="http://schemas.microsoft.com/office/drawing/2014/main" id="{FC192670-DD04-4A1D-9585-37D9738C0E88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icoon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icoon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1E227679-0875-4CCF-902E-0193313411C0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266" name="Rechthoek 265">
                  <a:extLst>
                    <a:ext uri="{FF2B5EF4-FFF2-40B4-BE49-F238E27FC236}">
                      <a16:creationId xmlns:a16="http://schemas.microsoft.com/office/drawing/2014/main" id="{0F3A50F2-FF0D-4AF6-A56C-2308BD520D57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7" name="Ovaal 266">
                  <a:extLst>
                    <a:ext uri="{FF2B5EF4-FFF2-40B4-BE49-F238E27FC236}">
                      <a16:creationId xmlns:a16="http://schemas.microsoft.com/office/drawing/2014/main" id="{A5744243-CD73-46F4-A721-32CC95037D6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8" name="Vrije vorm: vorm 267">
                  <a:extLst>
                    <a:ext uri="{FF2B5EF4-FFF2-40B4-BE49-F238E27FC236}">
                      <a16:creationId xmlns:a16="http://schemas.microsoft.com/office/drawing/2014/main" id="{411A74FF-4417-4C3E-ADD9-FC468B65BA80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9" name="Rechthoek: afgeronde hoeken 268">
                  <a:extLst>
                    <a:ext uri="{FF2B5EF4-FFF2-40B4-BE49-F238E27FC236}">
                      <a16:creationId xmlns:a16="http://schemas.microsoft.com/office/drawing/2014/main" id="{2BE27BE5-D55E-4DEE-98C9-500CD281F5AE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70" name="Rechte verbindingslijn 269">
                  <a:extLst>
                    <a:ext uri="{FF2B5EF4-FFF2-40B4-BE49-F238E27FC236}">
                      <a16:creationId xmlns:a16="http://schemas.microsoft.com/office/drawing/2014/main" id="{768DD5AE-0300-4E1F-A3DE-B70C1554B7A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71" name="Rechte verbindingslijn 270">
                  <a:extLst>
                    <a:ext uri="{FF2B5EF4-FFF2-40B4-BE49-F238E27FC236}">
                      <a16:creationId xmlns:a16="http://schemas.microsoft.com/office/drawing/2014/main" id="{86EC35AF-A354-4BE0-A3D8-ED3E0240D1C4}"/>
                    </a:ext>
                  </a:extLst>
                </p:cNvPr>
                <p:cNvCxnSpPr>
                  <a:cxnSpLocks/>
                  <a:stCxn id="26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20" name="Ovaal 219">
                <a:extLst>
                  <a:ext uri="{FF2B5EF4-FFF2-40B4-BE49-F238E27FC236}">
                    <a16:creationId xmlns:a16="http://schemas.microsoft.com/office/drawing/2014/main" id="{C1B3A3EB-FFC6-49A7-8D0D-78108330C3C1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ABC80528-F9AB-48C3-86CA-608F6A3F43BF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icoon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00F3DFD1-F045-40B3-8111-044A1D10C53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263" name="Rechthoek 262">
                  <a:extLst>
                    <a:ext uri="{FF2B5EF4-FFF2-40B4-BE49-F238E27FC236}">
                      <a16:creationId xmlns:a16="http://schemas.microsoft.com/office/drawing/2014/main" id="{3A593194-6C71-447D-B780-95F7301568FA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64" name="Rechte verbindingslijn 263">
                  <a:extLst>
                    <a:ext uri="{FF2B5EF4-FFF2-40B4-BE49-F238E27FC236}">
                      <a16:creationId xmlns:a16="http://schemas.microsoft.com/office/drawing/2014/main" id="{B2ED7638-7E3D-4AC3-942A-0563973141A9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65" name="Gelijkbenige driehoek 264">
                  <a:extLst>
                    <a:ext uri="{FF2B5EF4-FFF2-40B4-BE49-F238E27FC236}">
                      <a16:creationId xmlns:a16="http://schemas.microsoft.com/office/drawing/2014/main" id="{F9F398FC-89AC-4596-BC90-2A3751C70A2A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3" name="Ovaal 222">
                <a:extLst>
                  <a:ext uri="{FF2B5EF4-FFF2-40B4-BE49-F238E27FC236}">
                    <a16:creationId xmlns:a16="http://schemas.microsoft.com/office/drawing/2014/main" id="{797FB336-DA49-43BC-9E55-ACD1D2DE90E0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24" name="Rechthoek 223">
                <a:extLst>
                  <a:ext uri="{FF2B5EF4-FFF2-40B4-BE49-F238E27FC236}">
                    <a16:creationId xmlns:a16="http://schemas.microsoft.com/office/drawing/2014/main" id="{E143C4CE-8D59-4152-AF6E-9F13313451D2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icoon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icoon en met de hoekjes het icoonkader.</a:t>
                </a:r>
              </a:p>
            </p:txBody>
          </p:sp>
          <p:grpSp>
            <p:nvGrpSpPr>
              <p:cNvPr id="225" name="Groep 224">
                <a:extLst>
                  <a:ext uri="{FF2B5EF4-FFF2-40B4-BE49-F238E27FC236}">
                    <a16:creationId xmlns:a16="http://schemas.microsoft.com/office/drawing/2014/main" id="{1132D739-675D-4EC0-83F2-FF6E4C421929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247" name="Groep 246">
                  <a:extLst>
                    <a:ext uri="{FF2B5EF4-FFF2-40B4-BE49-F238E27FC236}">
                      <a16:creationId xmlns:a16="http://schemas.microsoft.com/office/drawing/2014/main" id="{287D6666-3C75-42CB-A36F-646AA7CCAE17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250" name="Groep 249">
                    <a:extLst>
                      <a:ext uri="{FF2B5EF4-FFF2-40B4-BE49-F238E27FC236}">
                        <a16:creationId xmlns:a16="http://schemas.microsoft.com/office/drawing/2014/main" id="{675E8C5E-3E09-43ED-91EC-ADF43FCA94A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257" name="Groep 256">
                      <a:extLst>
                        <a:ext uri="{FF2B5EF4-FFF2-40B4-BE49-F238E27FC236}">
                          <a16:creationId xmlns:a16="http://schemas.microsoft.com/office/drawing/2014/main" id="{C473D5DD-BAAC-4308-9B2E-138245D587C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260" name="Rechthoek 259">
                        <a:extLst>
                          <a:ext uri="{FF2B5EF4-FFF2-40B4-BE49-F238E27FC236}">
                            <a16:creationId xmlns:a16="http://schemas.microsoft.com/office/drawing/2014/main" id="{B3E3736F-C2E5-46E7-A7AE-1DB0EC30EA3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61" name="Rechthoek 260">
                        <a:extLst>
                          <a:ext uri="{FF2B5EF4-FFF2-40B4-BE49-F238E27FC236}">
                            <a16:creationId xmlns:a16="http://schemas.microsoft.com/office/drawing/2014/main" id="{5F3FA63B-A1A6-4B6C-8DF2-89B3481BBC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262" name="Ovaal 261">
                        <a:extLst>
                          <a:ext uri="{FF2B5EF4-FFF2-40B4-BE49-F238E27FC236}">
                            <a16:creationId xmlns:a16="http://schemas.microsoft.com/office/drawing/2014/main" id="{DB8CC421-7747-4688-AD44-43F8373D417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258" name="Afbeelding 257">
                      <a:extLst>
                        <a:ext uri="{FF2B5EF4-FFF2-40B4-BE49-F238E27FC236}">
                          <a16:creationId xmlns:a16="http://schemas.microsoft.com/office/drawing/2014/main" id="{1EF2C2B4-EA94-4655-B2AB-65671CC1CD8A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9" name="Afbeelding 258">
                      <a:extLst>
                        <a:ext uri="{FF2B5EF4-FFF2-40B4-BE49-F238E27FC236}">
                          <a16:creationId xmlns:a16="http://schemas.microsoft.com/office/drawing/2014/main" id="{0AFFD9F6-93D9-432C-A189-DF24A12D1D5C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51" name="Groep 250">
                    <a:extLst>
                      <a:ext uri="{FF2B5EF4-FFF2-40B4-BE49-F238E27FC236}">
                        <a16:creationId xmlns:a16="http://schemas.microsoft.com/office/drawing/2014/main" id="{A3A7CB98-15F4-4642-8DD3-9A3B78C66BF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55" name="Rechthoek 254">
                      <a:extLst>
                        <a:ext uri="{FF2B5EF4-FFF2-40B4-BE49-F238E27FC236}">
                          <a16:creationId xmlns:a16="http://schemas.microsoft.com/office/drawing/2014/main" id="{1F5B832B-998B-4665-B957-A9D4598FCA7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6" name="Rechthoek 255">
                      <a:extLst>
                        <a:ext uri="{FF2B5EF4-FFF2-40B4-BE49-F238E27FC236}">
                          <a16:creationId xmlns:a16="http://schemas.microsoft.com/office/drawing/2014/main" id="{40DE3174-613E-43A3-AE99-172F9EE55BE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252" name="Groep 251">
                    <a:extLst>
                      <a:ext uri="{FF2B5EF4-FFF2-40B4-BE49-F238E27FC236}">
                        <a16:creationId xmlns:a16="http://schemas.microsoft.com/office/drawing/2014/main" id="{6B65ED79-B370-42CB-8472-046C21805078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253" name="Rechthoek 252">
                      <a:extLst>
                        <a:ext uri="{FF2B5EF4-FFF2-40B4-BE49-F238E27FC236}">
                          <a16:creationId xmlns:a16="http://schemas.microsoft.com/office/drawing/2014/main" id="{0E699BE6-D75B-40B5-9AB6-5EA930E385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4" name="Rechthoek 253">
                      <a:extLst>
                        <a:ext uri="{FF2B5EF4-FFF2-40B4-BE49-F238E27FC236}">
                          <a16:creationId xmlns:a16="http://schemas.microsoft.com/office/drawing/2014/main" id="{3656CC8A-56EC-4938-9EBE-277BE54E9BB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0B2485B9-58AB-42CD-8062-98EC45694315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249" name="Gelijkbenige driehoek 248">
                  <a:extLst>
                    <a:ext uri="{FF2B5EF4-FFF2-40B4-BE49-F238E27FC236}">
                      <a16:creationId xmlns:a16="http://schemas.microsoft.com/office/drawing/2014/main" id="{85C25128-6F97-4445-9DC9-419DA45D394D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6" name="ICOON_info">
                <a:extLst>
                  <a:ext uri="{FF2B5EF4-FFF2-40B4-BE49-F238E27FC236}">
                    <a16:creationId xmlns:a16="http://schemas.microsoft.com/office/drawing/2014/main" id="{7A800F66-020E-42AC-A93D-AC24633639CF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245" name="Ovaal 244">
                  <a:extLst>
                    <a:ext uri="{FF2B5EF4-FFF2-40B4-BE49-F238E27FC236}">
                      <a16:creationId xmlns:a16="http://schemas.microsoft.com/office/drawing/2014/main" id="{350DA6D8-CBD2-43E8-889D-ACD30BAD061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6" name="Graphic 163" descr="Informatie">
                  <a:extLst>
                    <a:ext uri="{FF2B5EF4-FFF2-40B4-BE49-F238E27FC236}">
                      <a16:creationId xmlns:a16="http://schemas.microsoft.com/office/drawing/2014/main" id="{7FA766DD-2600-41FF-B949-482FC9C7171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7" name="Ovaal 226">
                <a:extLst>
                  <a:ext uri="{FF2B5EF4-FFF2-40B4-BE49-F238E27FC236}">
                    <a16:creationId xmlns:a16="http://schemas.microsoft.com/office/drawing/2014/main" id="{DFE6D380-DA10-4136-8D7C-65CDA5436331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28" name="Rechthoek 227">
                <a:extLst>
                  <a:ext uri="{FF2B5EF4-FFF2-40B4-BE49-F238E27FC236}">
                    <a16:creationId xmlns:a16="http://schemas.microsoft.com/office/drawing/2014/main" id="{9FAB26E6-DD5C-4DF4-A129-3ADA10B851DD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icoon in zijn originele verhouding staat,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F5FAD46E-0AE7-4785-AB24-CEBA4BBC61B5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6C78C1B4-999D-431C-9EA0-246E604B595D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AA3122D9-6EF2-490B-BC76-BE46FA51B72A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Tekstvak 231">
                  <a:extLst>
                    <a:ext uri="{FF2B5EF4-FFF2-40B4-BE49-F238E27FC236}">
                      <a16:creationId xmlns:a16="http://schemas.microsoft.com/office/drawing/2014/main" id="{D9CF316D-B76F-4EE2-8433-FF034CEAFC02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233" name="Tekstvak 232">
                  <a:extLst>
                    <a:ext uri="{FF2B5EF4-FFF2-40B4-BE49-F238E27FC236}">
                      <a16:creationId xmlns:a16="http://schemas.microsoft.com/office/drawing/2014/main" id="{45874B9D-1B84-4F20-89DD-8DA3C5218CB1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234" name="Vrije vorm: vorm 233">
                  <a:extLst>
                    <a:ext uri="{FF2B5EF4-FFF2-40B4-BE49-F238E27FC236}">
                      <a16:creationId xmlns:a16="http://schemas.microsoft.com/office/drawing/2014/main" id="{B31F35C4-2099-4CC7-A523-06B576A05A29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5" name="Groep 234">
                  <a:extLst>
                    <a:ext uri="{FF2B5EF4-FFF2-40B4-BE49-F238E27FC236}">
                      <a16:creationId xmlns:a16="http://schemas.microsoft.com/office/drawing/2014/main" id="{E89B8356-B166-4587-8672-570C201CDBC3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D0FE49B6-95AF-4F57-B75B-B5A3AAFC6D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2" name="Rechthoek 47">
                    <a:extLst>
                      <a:ext uri="{FF2B5EF4-FFF2-40B4-BE49-F238E27FC236}">
                        <a16:creationId xmlns:a16="http://schemas.microsoft.com/office/drawing/2014/main" id="{66ABDB17-B503-4A3E-964A-C4361375D1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3" name="Rechthoek 47">
                    <a:extLst>
                      <a:ext uri="{FF2B5EF4-FFF2-40B4-BE49-F238E27FC236}">
                        <a16:creationId xmlns:a16="http://schemas.microsoft.com/office/drawing/2014/main" id="{95AB60BD-5FBC-4004-939B-5CDEDBFB04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4" name="Koorde 243">
                    <a:extLst>
                      <a:ext uri="{FF2B5EF4-FFF2-40B4-BE49-F238E27FC236}">
                        <a16:creationId xmlns:a16="http://schemas.microsoft.com/office/drawing/2014/main" id="{B759AFB2-EACD-43E1-A153-0131D605CE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36" name="Groep 235">
                  <a:extLst>
                    <a:ext uri="{FF2B5EF4-FFF2-40B4-BE49-F238E27FC236}">
                      <a16:creationId xmlns:a16="http://schemas.microsoft.com/office/drawing/2014/main" id="{9516F972-282C-410D-B74E-C390C4E5BC79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237" name="Rechthoek 236">
                    <a:extLst>
                      <a:ext uri="{FF2B5EF4-FFF2-40B4-BE49-F238E27FC236}">
                        <a16:creationId xmlns:a16="http://schemas.microsoft.com/office/drawing/2014/main" id="{03E128A4-3D37-41D4-BF86-D8991671EB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8" name="Rechthoek 237">
                    <a:extLst>
                      <a:ext uri="{FF2B5EF4-FFF2-40B4-BE49-F238E27FC236}">
                        <a16:creationId xmlns:a16="http://schemas.microsoft.com/office/drawing/2014/main" id="{E6DC9B15-A1AC-42E7-90AF-59F35B9306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9" name="Ovaal 238">
                    <a:extLst>
                      <a:ext uri="{FF2B5EF4-FFF2-40B4-BE49-F238E27FC236}">
                        <a16:creationId xmlns:a16="http://schemas.microsoft.com/office/drawing/2014/main" id="{E476A06D-483C-4AD5-BEA9-839EECB7E1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0" name="Rechthoek 47">
                    <a:extLst>
                      <a:ext uri="{FF2B5EF4-FFF2-40B4-BE49-F238E27FC236}">
                        <a16:creationId xmlns:a16="http://schemas.microsoft.com/office/drawing/2014/main" id="{FDBD27FC-E406-44B8-9F9F-1CDA0C9BF0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276" name="INSTRUCTIE">
            <a:extLst>
              <a:ext uri="{FF2B5EF4-FFF2-40B4-BE49-F238E27FC236}">
                <a16:creationId xmlns:a16="http://schemas.microsoft.com/office/drawing/2014/main" id="{1924C9CD-C507-4F51-BD86-7C8E4B174B00}"/>
              </a:ext>
            </a:extLst>
          </p:cNvPr>
          <p:cNvGrpSpPr/>
          <p:nvPr userDrawn="1"/>
        </p:nvGrpSpPr>
        <p:grpSpPr>
          <a:xfrm>
            <a:off x="13170972" y="0"/>
            <a:ext cx="3693387" cy="6540712"/>
            <a:chOff x="-3786437" y="0"/>
            <a:chExt cx="3693386" cy="6540712"/>
          </a:xfrm>
        </p:grpSpPr>
        <p:sp>
          <p:nvSpPr>
            <p:cNvPr id="277" name="Rechthoek 276">
              <a:extLst>
                <a:ext uri="{FF2B5EF4-FFF2-40B4-BE49-F238E27FC236}">
                  <a16:creationId xmlns:a16="http://schemas.microsoft.com/office/drawing/2014/main" id="{AD829A14-FA62-45A3-9BD8-15584373C9F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626301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Hyperlink aanmaken/Bewerken</a:t>
              </a:r>
            </a:p>
          </p:txBody>
        </p:sp>
        <p:sp>
          <p:nvSpPr>
            <p:cNvPr id="278" name="Ovaal 277">
              <a:extLst>
                <a:ext uri="{FF2B5EF4-FFF2-40B4-BE49-F238E27FC236}">
                  <a16:creationId xmlns:a16="http://schemas.microsoft.com/office/drawing/2014/main" id="{BED7D115-4B7A-466C-8054-7CE219EE85D5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9" name="Rechthoek 278">
              <a:extLst>
                <a:ext uri="{FF2B5EF4-FFF2-40B4-BE49-F238E27FC236}">
                  <a16:creationId xmlns:a16="http://schemas.microsoft.com/office/drawing/2014/main" id="{83C4D1A3-4D7E-4297-ACD4-291968D1C63E}"/>
                </a:ext>
              </a:extLst>
            </p:cNvPr>
            <p:cNvSpPr/>
            <p:nvPr userDrawn="1"/>
          </p:nvSpPr>
          <p:spPr>
            <a:xfrm>
              <a:off x="-3319415" y="465324"/>
              <a:ext cx="3031548" cy="4681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‘Vormen’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Kies de vorm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‘Rechthoek’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sleep met de muis over de dia om een vorm te maken.</a:t>
              </a:r>
            </a:p>
          </p:txBody>
        </p:sp>
        <p:sp>
          <p:nvSpPr>
            <p:cNvPr id="280" name="Ovaal 279">
              <a:extLst>
                <a:ext uri="{FF2B5EF4-FFF2-40B4-BE49-F238E27FC236}">
                  <a16:creationId xmlns:a16="http://schemas.microsoft.com/office/drawing/2014/main" id="{B21853B9-D6D8-4DDC-A788-53C3A7ACEE4E}"/>
                </a:ext>
              </a:extLst>
            </p:cNvPr>
            <p:cNvSpPr/>
            <p:nvPr userDrawn="1"/>
          </p:nvSpPr>
          <p:spPr>
            <a:xfrm>
              <a:off x="-3603587" y="17392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1" name="Rechthoek 280">
              <a:extLst>
                <a:ext uri="{FF2B5EF4-FFF2-40B4-BE49-F238E27FC236}">
                  <a16:creationId xmlns:a16="http://schemas.microsoft.com/office/drawing/2014/main" id="{8F91DC0C-4DA3-4B08-BFC9-FB3B971F985C}"/>
                </a:ext>
              </a:extLst>
            </p:cNvPr>
            <p:cNvSpPr/>
            <p:nvPr userDrawn="1"/>
          </p:nvSpPr>
          <p:spPr>
            <a:xfrm>
              <a:off x="-3319415" y="1739234"/>
              <a:ext cx="2944682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Sleep de vorm over de menuknop heen en schaal deze even groot als de menuknop. Klik met de rechter muisknop op de vorm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‘Vorm opmaken’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2" name="Ovaal 281">
              <a:extLst>
                <a:ext uri="{FF2B5EF4-FFF2-40B4-BE49-F238E27FC236}">
                  <a16:creationId xmlns:a16="http://schemas.microsoft.com/office/drawing/2014/main" id="{8BD891BA-4E2A-41BC-A820-A38ECB41EA58}"/>
                </a:ext>
              </a:extLst>
            </p:cNvPr>
            <p:cNvSpPr/>
            <p:nvPr userDrawn="1"/>
          </p:nvSpPr>
          <p:spPr>
            <a:xfrm>
              <a:off x="-3603859" y="307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3" name="Rechthoek 282">
              <a:extLst>
                <a:ext uri="{FF2B5EF4-FFF2-40B4-BE49-F238E27FC236}">
                  <a16:creationId xmlns:a16="http://schemas.microsoft.com/office/drawing/2014/main" id="{B343B2E9-04FC-48A9-8C8B-54F9A477BAFA}"/>
                </a:ext>
              </a:extLst>
            </p:cNvPr>
            <p:cNvSpPr/>
            <p:nvPr userDrawn="1"/>
          </p:nvSpPr>
          <p:spPr>
            <a:xfrm>
              <a:off x="-3319687" y="3075790"/>
              <a:ext cx="2944682" cy="480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 de verfemmer,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‘Opvulling’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sleep bij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‘Doorzichtigheid’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teller naar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Nu is de vorm volledig transparant.</a:t>
              </a:r>
            </a:p>
          </p:txBody>
        </p:sp>
        <p:grpSp>
          <p:nvGrpSpPr>
            <p:cNvPr id="284" name="Groep 283">
              <a:extLst>
                <a:ext uri="{FF2B5EF4-FFF2-40B4-BE49-F238E27FC236}">
                  <a16:creationId xmlns:a16="http://schemas.microsoft.com/office/drawing/2014/main" id="{37B27C50-599D-488E-9A3E-7D172CA4D9CC}"/>
                </a:ext>
              </a:extLst>
            </p:cNvPr>
            <p:cNvGrpSpPr/>
            <p:nvPr userDrawn="1"/>
          </p:nvGrpSpPr>
          <p:grpSpPr>
            <a:xfrm>
              <a:off x="-3319415" y="1050229"/>
              <a:ext cx="394772" cy="511953"/>
              <a:chOff x="12926733" y="1159941"/>
              <a:chExt cx="394772" cy="511953"/>
            </a:xfrm>
          </p:grpSpPr>
          <p:grpSp>
            <p:nvGrpSpPr>
              <p:cNvPr id="321" name="Groep 320">
                <a:extLst>
                  <a:ext uri="{FF2B5EF4-FFF2-40B4-BE49-F238E27FC236}">
                    <a16:creationId xmlns:a16="http://schemas.microsoft.com/office/drawing/2014/main" id="{8FE4E77E-2476-442F-8A27-528699749B38}"/>
                  </a:ext>
                </a:extLst>
              </p:cNvPr>
              <p:cNvGrpSpPr/>
              <p:nvPr userDrawn="1"/>
            </p:nvGrpSpPr>
            <p:grpSpPr>
              <a:xfrm>
                <a:off x="12986056" y="1159941"/>
                <a:ext cx="276126" cy="284085"/>
                <a:chOff x="806580" y="907261"/>
                <a:chExt cx="421725" cy="433881"/>
              </a:xfrm>
            </p:grpSpPr>
            <p:sp>
              <p:nvSpPr>
                <p:cNvPr id="324" name="Ovaal 323">
                  <a:extLst>
                    <a:ext uri="{FF2B5EF4-FFF2-40B4-BE49-F238E27FC236}">
                      <a16:creationId xmlns:a16="http://schemas.microsoft.com/office/drawing/2014/main" id="{7694DDAC-A731-4428-847A-E745A1556E5A}"/>
                    </a:ext>
                  </a:extLst>
                </p:cNvPr>
                <p:cNvSpPr/>
                <p:nvPr userDrawn="1"/>
              </p:nvSpPr>
              <p:spPr>
                <a:xfrm>
                  <a:off x="961059" y="907261"/>
                  <a:ext cx="267246" cy="26724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5" name="Rechthoek 324">
                  <a:extLst>
                    <a:ext uri="{FF2B5EF4-FFF2-40B4-BE49-F238E27FC236}">
                      <a16:creationId xmlns:a16="http://schemas.microsoft.com/office/drawing/2014/main" id="{C506E0D2-4918-45E2-AAD7-154A59045FD8}"/>
                    </a:ext>
                  </a:extLst>
                </p:cNvPr>
                <p:cNvSpPr/>
                <p:nvPr userDrawn="1"/>
              </p:nvSpPr>
              <p:spPr>
                <a:xfrm>
                  <a:off x="806580" y="968645"/>
                  <a:ext cx="247157" cy="2418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Ruit 325">
                  <a:extLst>
                    <a:ext uri="{FF2B5EF4-FFF2-40B4-BE49-F238E27FC236}">
                      <a16:creationId xmlns:a16="http://schemas.microsoft.com/office/drawing/2014/main" id="{0DCF9EA7-CC1F-4A11-94B9-6BB9123C0BF5}"/>
                    </a:ext>
                  </a:extLst>
                </p:cNvPr>
                <p:cNvSpPr/>
                <p:nvPr userDrawn="1"/>
              </p:nvSpPr>
              <p:spPr>
                <a:xfrm>
                  <a:off x="888274" y="1060969"/>
                  <a:ext cx="280173" cy="280173"/>
                </a:xfrm>
                <a:prstGeom prst="diamond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39503C57-58CF-4BCD-B61F-B3F758727797}"/>
                  </a:ext>
                </a:extLst>
              </p:cNvPr>
              <p:cNvSpPr/>
              <p:nvPr userDrawn="1"/>
            </p:nvSpPr>
            <p:spPr>
              <a:xfrm>
                <a:off x="12926733" y="1454984"/>
                <a:ext cx="394772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Vormen</a:t>
                </a:r>
              </a:p>
            </p:txBody>
          </p:sp>
          <p:sp>
            <p:nvSpPr>
              <p:cNvPr id="323" name="Gelijkbenige driehoek 322">
                <a:extLst>
                  <a:ext uri="{FF2B5EF4-FFF2-40B4-BE49-F238E27FC236}">
                    <a16:creationId xmlns:a16="http://schemas.microsoft.com/office/drawing/2014/main" id="{B17C1A22-F059-4426-9903-354C4ED18165}"/>
                  </a:ext>
                </a:extLst>
              </p:cNvPr>
              <p:cNvSpPr/>
              <p:nvPr userDrawn="1"/>
            </p:nvSpPr>
            <p:spPr>
              <a:xfrm rot="10800000">
                <a:off x="13080686" y="1620747"/>
                <a:ext cx="86866" cy="51147"/>
              </a:xfrm>
              <a:prstGeom prst="triangle">
                <a:avLst/>
              </a:prstGeom>
              <a:solidFill>
                <a:srgbClr val="9D9F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5" name="Groep 284">
              <a:extLst>
                <a:ext uri="{FF2B5EF4-FFF2-40B4-BE49-F238E27FC236}">
                  <a16:creationId xmlns:a16="http://schemas.microsoft.com/office/drawing/2014/main" id="{6E884CB0-981D-428D-B5A2-858BB0EAEC24}"/>
                </a:ext>
              </a:extLst>
            </p:cNvPr>
            <p:cNvGrpSpPr/>
            <p:nvPr userDrawn="1"/>
          </p:nvGrpSpPr>
          <p:grpSpPr>
            <a:xfrm>
              <a:off x="-3314820" y="2447750"/>
              <a:ext cx="1503599" cy="563933"/>
              <a:chOff x="-3314820" y="1384649"/>
              <a:chExt cx="1503599" cy="563933"/>
            </a:xfrm>
          </p:grpSpPr>
          <p:sp>
            <p:nvSpPr>
              <p:cNvPr id="302" name="Rechthoek 301">
                <a:extLst>
                  <a:ext uri="{FF2B5EF4-FFF2-40B4-BE49-F238E27FC236}">
                    <a16:creationId xmlns:a16="http://schemas.microsoft.com/office/drawing/2014/main" id="{91420F76-E99B-4924-835D-4ECB91F7FD18}"/>
                  </a:ext>
                </a:extLst>
              </p:cNvPr>
              <p:cNvSpPr/>
              <p:nvPr userDrawn="1"/>
            </p:nvSpPr>
            <p:spPr>
              <a:xfrm>
                <a:off x="-3314820" y="1384649"/>
                <a:ext cx="1454798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3" name="Rechthoek 302">
                <a:extLst>
                  <a:ext uri="{FF2B5EF4-FFF2-40B4-BE49-F238E27FC236}">
                    <a16:creationId xmlns:a16="http://schemas.microsoft.com/office/drawing/2014/main" id="{D8C82722-0CB3-4CF2-8C5D-07DF45F9CFEA}"/>
                  </a:ext>
                </a:extLst>
              </p:cNvPr>
              <p:cNvSpPr/>
              <p:nvPr userDrawn="1"/>
            </p:nvSpPr>
            <p:spPr>
              <a:xfrm>
                <a:off x="-3304718" y="1638374"/>
                <a:ext cx="1438234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4" name="Tekstvak 303">
                <a:extLst>
                  <a:ext uri="{FF2B5EF4-FFF2-40B4-BE49-F238E27FC236}">
                    <a16:creationId xmlns:a16="http://schemas.microsoft.com/office/drawing/2014/main" id="{216A8D48-351A-4B5D-8CC7-BDDD8CC16F29}"/>
                  </a:ext>
                </a:extLst>
              </p:cNvPr>
              <p:cNvSpPr txBox="1"/>
              <p:nvPr userDrawn="1"/>
            </p:nvSpPr>
            <p:spPr>
              <a:xfrm>
                <a:off x="-3090391" y="1441807"/>
                <a:ext cx="1150080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Grootte en positie…</a:t>
                </a:r>
              </a:p>
            </p:txBody>
          </p:sp>
          <p:sp>
            <p:nvSpPr>
              <p:cNvPr id="305" name="Tekstvak 304">
                <a:extLst>
                  <a:ext uri="{FF2B5EF4-FFF2-40B4-BE49-F238E27FC236}">
                    <a16:creationId xmlns:a16="http://schemas.microsoft.com/office/drawing/2014/main" id="{5BEBA7EF-4BDF-470C-BC3F-024A9166CB01}"/>
                  </a:ext>
                </a:extLst>
              </p:cNvPr>
              <p:cNvSpPr txBox="1"/>
              <p:nvPr userDrawn="1"/>
            </p:nvSpPr>
            <p:spPr>
              <a:xfrm>
                <a:off x="-3090391" y="1703359"/>
                <a:ext cx="1150079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Vorm opmaken…</a:t>
                </a:r>
              </a:p>
            </p:txBody>
          </p:sp>
          <p:sp>
            <p:nvSpPr>
              <p:cNvPr id="306" name="Vrije vorm: vorm 305">
                <a:extLst>
                  <a:ext uri="{FF2B5EF4-FFF2-40B4-BE49-F238E27FC236}">
                    <a16:creationId xmlns:a16="http://schemas.microsoft.com/office/drawing/2014/main" id="{642CB396-B85E-48FA-986B-829DF49A830D}"/>
                  </a:ext>
                </a:extLst>
              </p:cNvPr>
              <p:cNvSpPr/>
              <p:nvPr userDrawn="1"/>
            </p:nvSpPr>
            <p:spPr>
              <a:xfrm>
                <a:off x="-1908783" y="1768582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" name="Rechthoek: afgeronde hoeken 306">
                <a:extLst>
                  <a:ext uri="{FF2B5EF4-FFF2-40B4-BE49-F238E27FC236}">
                    <a16:creationId xmlns:a16="http://schemas.microsoft.com/office/drawing/2014/main" id="{7CA05234-4556-4060-8DE0-A878F29B6C4C}"/>
                  </a:ext>
                </a:extLst>
              </p:cNvPr>
              <p:cNvSpPr/>
              <p:nvPr userDrawn="1"/>
            </p:nvSpPr>
            <p:spPr>
              <a:xfrm>
                <a:off x="-3142832" y="1431436"/>
                <a:ext cx="46013" cy="155567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8" name="Rechthoek: afgeronde hoeken 307">
                <a:extLst>
                  <a:ext uri="{FF2B5EF4-FFF2-40B4-BE49-F238E27FC236}">
                    <a16:creationId xmlns:a16="http://schemas.microsoft.com/office/drawing/2014/main" id="{25414DD9-FCB2-4B2D-B98B-6BB33DE9B46F}"/>
                  </a:ext>
                </a:extLst>
              </p:cNvPr>
              <p:cNvSpPr/>
              <p:nvPr userDrawn="1"/>
            </p:nvSpPr>
            <p:spPr>
              <a:xfrm>
                <a:off x="-3244585" y="1493351"/>
                <a:ext cx="34272" cy="34272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9" name="Rechthoek 308">
                <a:extLst>
                  <a:ext uri="{FF2B5EF4-FFF2-40B4-BE49-F238E27FC236}">
                    <a16:creationId xmlns:a16="http://schemas.microsoft.com/office/drawing/2014/main" id="{59DF0337-BC7C-4989-95D8-39362DFDB23B}"/>
                  </a:ext>
                </a:extLst>
              </p:cNvPr>
              <p:cNvSpPr/>
              <p:nvPr userDrawn="1"/>
            </p:nvSpPr>
            <p:spPr>
              <a:xfrm>
                <a:off x="-3234192" y="1435895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0" name="Pijl: punthaak 309">
                <a:extLst>
                  <a:ext uri="{FF2B5EF4-FFF2-40B4-BE49-F238E27FC236}">
                    <a16:creationId xmlns:a16="http://schemas.microsoft.com/office/drawing/2014/main" id="{8ABC4FFD-5264-4537-BA9F-FFB3CA2A1F71}"/>
                  </a:ext>
                </a:extLst>
              </p:cNvPr>
              <p:cNvSpPr/>
              <p:nvPr userDrawn="1"/>
            </p:nvSpPr>
            <p:spPr>
              <a:xfrm rot="16200000">
                <a:off x="-3244286" y="1420769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1" name="Rechthoek 310">
                <a:extLst>
                  <a:ext uri="{FF2B5EF4-FFF2-40B4-BE49-F238E27FC236}">
                    <a16:creationId xmlns:a16="http://schemas.microsoft.com/office/drawing/2014/main" id="{2397C7BE-9E88-4240-8543-6B7D6E332B48}"/>
                  </a:ext>
                </a:extLst>
              </p:cNvPr>
              <p:cNvSpPr/>
              <p:nvPr userDrawn="1"/>
            </p:nvSpPr>
            <p:spPr>
              <a:xfrm flipV="1">
                <a:off x="-3234192" y="1543744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2" name="Pijl: punthaak 311">
                <a:extLst>
                  <a:ext uri="{FF2B5EF4-FFF2-40B4-BE49-F238E27FC236}">
                    <a16:creationId xmlns:a16="http://schemas.microsoft.com/office/drawing/2014/main" id="{27A277F6-2394-4E89-9B90-1EB0089BCE2F}"/>
                  </a:ext>
                </a:extLst>
              </p:cNvPr>
              <p:cNvSpPr/>
              <p:nvPr userDrawn="1"/>
            </p:nvSpPr>
            <p:spPr>
              <a:xfrm rot="5400000" flipV="1">
                <a:off x="-3244286" y="1539955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13" name="Rechte verbindingslijn 312">
                <a:extLst>
                  <a:ext uri="{FF2B5EF4-FFF2-40B4-BE49-F238E27FC236}">
                    <a16:creationId xmlns:a16="http://schemas.microsoft.com/office/drawing/2014/main" id="{F68834B0-01AC-45A8-AE82-4FAF0FCD40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43230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cxnSp>
            <p:nvCxnSpPr>
              <p:cNvPr id="314" name="Rechte verbindingslijn 313">
                <a:extLst>
                  <a:ext uri="{FF2B5EF4-FFF2-40B4-BE49-F238E27FC236}">
                    <a16:creationId xmlns:a16="http://schemas.microsoft.com/office/drawing/2014/main" id="{1A8E4584-3B4F-4A10-B057-023CE9D385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58565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sp>
            <p:nvSpPr>
              <p:cNvPr id="315" name="Vrije vorm: vorm 314">
                <a:extLst>
                  <a:ext uri="{FF2B5EF4-FFF2-40B4-BE49-F238E27FC236}">
                    <a16:creationId xmlns:a16="http://schemas.microsoft.com/office/drawing/2014/main" id="{F5DB6094-F3AF-42B5-847A-F2F4A3FACF3B}"/>
                  </a:ext>
                </a:extLst>
              </p:cNvPr>
              <p:cNvSpPr/>
              <p:nvPr userDrawn="1"/>
            </p:nvSpPr>
            <p:spPr>
              <a:xfrm>
                <a:off x="-3175561" y="1707315"/>
                <a:ext cx="42279" cy="61833"/>
              </a:xfrm>
              <a:custGeom>
                <a:avLst/>
                <a:gdLst>
                  <a:gd name="connsiteX0" fmla="*/ 50006 w 111919"/>
                  <a:gd name="connsiteY0" fmla="*/ 64294 h 145256"/>
                  <a:gd name="connsiteX1" fmla="*/ 47625 w 111919"/>
                  <a:gd name="connsiteY1" fmla="*/ 145256 h 145256"/>
                  <a:gd name="connsiteX2" fmla="*/ 111919 w 111919"/>
                  <a:gd name="connsiteY2" fmla="*/ 92869 h 145256"/>
                  <a:gd name="connsiteX3" fmla="*/ 111919 w 111919"/>
                  <a:gd name="connsiteY3" fmla="*/ 28575 h 145256"/>
                  <a:gd name="connsiteX4" fmla="*/ 52387 w 111919"/>
                  <a:gd name="connsiteY4" fmla="*/ 0 h 145256"/>
                  <a:gd name="connsiteX5" fmla="*/ 4762 w 111919"/>
                  <a:gd name="connsiteY5" fmla="*/ 11906 h 145256"/>
                  <a:gd name="connsiteX6" fmla="*/ 0 w 111919"/>
                  <a:gd name="connsiteY6" fmla="*/ 45244 h 145256"/>
                  <a:gd name="connsiteX7" fmla="*/ 50006 w 111919"/>
                  <a:gd name="connsiteY7" fmla="*/ 64294 h 145256"/>
                  <a:gd name="connsiteX0" fmla="*/ 50006 w 124049"/>
                  <a:gd name="connsiteY0" fmla="*/ 64294 h 145256"/>
                  <a:gd name="connsiteX1" fmla="*/ 47625 w 124049"/>
                  <a:gd name="connsiteY1" fmla="*/ 145256 h 145256"/>
                  <a:gd name="connsiteX2" fmla="*/ 111919 w 124049"/>
                  <a:gd name="connsiteY2" fmla="*/ 92869 h 145256"/>
                  <a:gd name="connsiteX3" fmla="*/ 111919 w 124049"/>
                  <a:gd name="connsiteY3" fmla="*/ 28575 h 145256"/>
                  <a:gd name="connsiteX4" fmla="*/ 52387 w 124049"/>
                  <a:gd name="connsiteY4" fmla="*/ 0 h 145256"/>
                  <a:gd name="connsiteX5" fmla="*/ 4762 w 124049"/>
                  <a:gd name="connsiteY5" fmla="*/ 11906 h 145256"/>
                  <a:gd name="connsiteX6" fmla="*/ 0 w 124049"/>
                  <a:gd name="connsiteY6" fmla="*/ 45244 h 145256"/>
                  <a:gd name="connsiteX7" fmla="*/ 50006 w 124049"/>
                  <a:gd name="connsiteY7" fmla="*/ 64294 h 145256"/>
                  <a:gd name="connsiteX0" fmla="*/ 50006 w 123624"/>
                  <a:gd name="connsiteY0" fmla="*/ 64294 h 145256"/>
                  <a:gd name="connsiteX1" fmla="*/ 47625 w 123624"/>
                  <a:gd name="connsiteY1" fmla="*/ 145256 h 145256"/>
                  <a:gd name="connsiteX2" fmla="*/ 111919 w 123624"/>
                  <a:gd name="connsiteY2" fmla="*/ 92869 h 145256"/>
                  <a:gd name="connsiteX3" fmla="*/ 111919 w 123624"/>
                  <a:gd name="connsiteY3" fmla="*/ 28575 h 145256"/>
                  <a:gd name="connsiteX4" fmla="*/ 52387 w 123624"/>
                  <a:gd name="connsiteY4" fmla="*/ 0 h 145256"/>
                  <a:gd name="connsiteX5" fmla="*/ 4762 w 123624"/>
                  <a:gd name="connsiteY5" fmla="*/ 11906 h 145256"/>
                  <a:gd name="connsiteX6" fmla="*/ 0 w 123624"/>
                  <a:gd name="connsiteY6" fmla="*/ 45244 h 145256"/>
                  <a:gd name="connsiteX7" fmla="*/ 50006 w 123624"/>
                  <a:gd name="connsiteY7" fmla="*/ 64294 h 145256"/>
                  <a:gd name="connsiteX0" fmla="*/ 50006 w 123624"/>
                  <a:gd name="connsiteY0" fmla="*/ 67517 h 148479"/>
                  <a:gd name="connsiteX1" fmla="*/ 47625 w 123624"/>
                  <a:gd name="connsiteY1" fmla="*/ 148479 h 148479"/>
                  <a:gd name="connsiteX2" fmla="*/ 111919 w 123624"/>
                  <a:gd name="connsiteY2" fmla="*/ 96092 h 148479"/>
                  <a:gd name="connsiteX3" fmla="*/ 111919 w 123624"/>
                  <a:gd name="connsiteY3" fmla="*/ 31798 h 148479"/>
                  <a:gd name="connsiteX4" fmla="*/ 52387 w 123624"/>
                  <a:gd name="connsiteY4" fmla="*/ 3223 h 148479"/>
                  <a:gd name="connsiteX5" fmla="*/ 4762 w 123624"/>
                  <a:gd name="connsiteY5" fmla="*/ 15129 h 148479"/>
                  <a:gd name="connsiteX6" fmla="*/ 0 w 123624"/>
                  <a:gd name="connsiteY6" fmla="*/ 48467 h 148479"/>
                  <a:gd name="connsiteX7" fmla="*/ 50006 w 123624"/>
                  <a:gd name="connsiteY7" fmla="*/ 67517 h 148479"/>
                  <a:gd name="connsiteX0" fmla="*/ 50006 w 118952"/>
                  <a:gd name="connsiteY0" fmla="*/ 73868 h 154830"/>
                  <a:gd name="connsiteX1" fmla="*/ 47625 w 118952"/>
                  <a:gd name="connsiteY1" fmla="*/ 154830 h 154830"/>
                  <a:gd name="connsiteX2" fmla="*/ 111919 w 118952"/>
                  <a:gd name="connsiteY2" fmla="*/ 102443 h 154830"/>
                  <a:gd name="connsiteX3" fmla="*/ 111919 w 118952"/>
                  <a:gd name="connsiteY3" fmla="*/ 38149 h 154830"/>
                  <a:gd name="connsiteX4" fmla="*/ 64294 w 118952"/>
                  <a:gd name="connsiteY4" fmla="*/ 2430 h 154830"/>
                  <a:gd name="connsiteX5" fmla="*/ 4762 w 118952"/>
                  <a:gd name="connsiteY5" fmla="*/ 21480 h 154830"/>
                  <a:gd name="connsiteX6" fmla="*/ 0 w 118952"/>
                  <a:gd name="connsiteY6" fmla="*/ 54818 h 154830"/>
                  <a:gd name="connsiteX7" fmla="*/ 50006 w 118952"/>
                  <a:gd name="connsiteY7" fmla="*/ 73868 h 154830"/>
                  <a:gd name="connsiteX0" fmla="*/ 50006 w 118952"/>
                  <a:gd name="connsiteY0" fmla="*/ 71438 h 152400"/>
                  <a:gd name="connsiteX1" fmla="*/ 47625 w 118952"/>
                  <a:gd name="connsiteY1" fmla="*/ 152400 h 152400"/>
                  <a:gd name="connsiteX2" fmla="*/ 111919 w 118952"/>
                  <a:gd name="connsiteY2" fmla="*/ 100013 h 152400"/>
                  <a:gd name="connsiteX3" fmla="*/ 111919 w 118952"/>
                  <a:gd name="connsiteY3" fmla="*/ 35719 h 152400"/>
                  <a:gd name="connsiteX4" fmla="*/ 64294 w 118952"/>
                  <a:gd name="connsiteY4" fmla="*/ 0 h 152400"/>
                  <a:gd name="connsiteX5" fmla="*/ 0 w 118952"/>
                  <a:gd name="connsiteY5" fmla="*/ 52388 h 152400"/>
                  <a:gd name="connsiteX6" fmla="*/ 50006 w 118952"/>
                  <a:gd name="connsiteY6" fmla="*/ 71438 h 152400"/>
                  <a:gd name="connsiteX0" fmla="*/ 50006 w 118952"/>
                  <a:gd name="connsiteY0" fmla="*/ 71735 h 152697"/>
                  <a:gd name="connsiteX1" fmla="*/ 47625 w 118952"/>
                  <a:gd name="connsiteY1" fmla="*/ 152697 h 152697"/>
                  <a:gd name="connsiteX2" fmla="*/ 111919 w 118952"/>
                  <a:gd name="connsiteY2" fmla="*/ 100310 h 152697"/>
                  <a:gd name="connsiteX3" fmla="*/ 111919 w 118952"/>
                  <a:gd name="connsiteY3" fmla="*/ 36016 h 152697"/>
                  <a:gd name="connsiteX4" fmla="*/ 64294 w 118952"/>
                  <a:gd name="connsiteY4" fmla="*/ 297 h 152697"/>
                  <a:gd name="connsiteX5" fmla="*/ 0 w 118952"/>
                  <a:gd name="connsiteY5" fmla="*/ 52685 h 152697"/>
                  <a:gd name="connsiteX6" fmla="*/ 50006 w 118952"/>
                  <a:gd name="connsiteY6" fmla="*/ 71735 h 152697"/>
                  <a:gd name="connsiteX0" fmla="*/ 50006 w 118952"/>
                  <a:gd name="connsiteY0" fmla="*/ 71961 h 152923"/>
                  <a:gd name="connsiteX1" fmla="*/ 47625 w 118952"/>
                  <a:gd name="connsiteY1" fmla="*/ 152923 h 152923"/>
                  <a:gd name="connsiteX2" fmla="*/ 111919 w 118952"/>
                  <a:gd name="connsiteY2" fmla="*/ 100536 h 152923"/>
                  <a:gd name="connsiteX3" fmla="*/ 111919 w 118952"/>
                  <a:gd name="connsiteY3" fmla="*/ 36242 h 152923"/>
                  <a:gd name="connsiteX4" fmla="*/ 64294 w 118952"/>
                  <a:gd name="connsiteY4" fmla="*/ 523 h 152923"/>
                  <a:gd name="connsiteX5" fmla="*/ 0 w 118952"/>
                  <a:gd name="connsiteY5" fmla="*/ 52911 h 152923"/>
                  <a:gd name="connsiteX6" fmla="*/ 50006 w 118952"/>
                  <a:gd name="connsiteY6" fmla="*/ 71961 h 152923"/>
                  <a:gd name="connsiteX0" fmla="*/ 50006 w 118480"/>
                  <a:gd name="connsiteY0" fmla="*/ 71961 h 152923"/>
                  <a:gd name="connsiteX1" fmla="*/ 47625 w 118480"/>
                  <a:gd name="connsiteY1" fmla="*/ 152923 h 152923"/>
                  <a:gd name="connsiteX2" fmla="*/ 111919 w 118480"/>
                  <a:gd name="connsiteY2" fmla="*/ 100536 h 152923"/>
                  <a:gd name="connsiteX3" fmla="*/ 111919 w 118480"/>
                  <a:gd name="connsiteY3" fmla="*/ 36242 h 152923"/>
                  <a:gd name="connsiteX4" fmla="*/ 64294 w 118480"/>
                  <a:gd name="connsiteY4" fmla="*/ 523 h 152923"/>
                  <a:gd name="connsiteX5" fmla="*/ 0 w 118480"/>
                  <a:gd name="connsiteY5" fmla="*/ 52911 h 152923"/>
                  <a:gd name="connsiteX6" fmla="*/ 50006 w 118480"/>
                  <a:gd name="connsiteY6" fmla="*/ 71961 h 15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480" h="152923">
                    <a:moveTo>
                      <a:pt x="50006" y="71961"/>
                    </a:moveTo>
                    <a:cubicBezTo>
                      <a:pt x="49212" y="98948"/>
                      <a:pt x="48419" y="125936"/>
                      <a:pt x="47625" y="152923"/>
                    </a:cubicBezTo>
                    <a:cubicBezTo>
                      <a:pt x="69056" y="135461"/>
                      <a:pt x="102395" y="122761"/>
                      <a:pt x="111919" y="100536"/>
                    </a:cubicBezTo>
                    <a:cubicBezTo>
                      <a:pt x="121443" y="78311"/>
                      <a:pt x="119856" y="52911"/>
                      <a:pt x="111919" y="36242"/>
                    </a:cubicBezTo>
                    <a:cubicBezTo>
                      <a:pt x="103982" y="19573"/>
                      <a:pt x="94853" y="4888"/>
                      <a:pt x="64294" y="523"/>
                    </a:cubicBezTo>
                    <a:cubicBezTo>
                      <a:pt x="33735" y="-3842"/>
                      <a:pt x="0" y="19574"/>
                      <a:pt x="0" y="52911"/>
                    </a:cubicBezTo>
                    <a:lnTo>
                      <a:pt x="50006" y="71961"/>
                    </a:ln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6" name="Rechthoek: afgeronde hoeken 315">
                <a:extLst>
                  <a:ext uri="{FF2B5EF4-FFF2-40B4-BE49-F238E27FC236}">
                    <a16:creationId xmlns:a16="http://schemas.microsoft.com/office/drawing/2014/main" id="{3442A8EC-BF2C-415C-9E8D-F345234AE3F5}"/>
                  </a:ext>
                </a:extLst>
              </p:cNvPr>
              <p:cNvSpPr/>
              <p:nvPr userDrawn="1"/>
            </p:nvSpPr>
            <p:spPr>
              <a:xfrm rot="2770829">
                <a:off x="-3234197" y="1703273"/>
                <a:ext cx="57923" cy="72481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7" name="Vrije vorm: vorm 316">
                <a:extLst>
                  <a:ext uri="{FF2B5EF4-FFF2-40B4-BE49-F238E27FC236}">
                    <a16:creationId xmlns:a16="http://schemas.microsoft.com/office/drawing/2014/main" id="{DED60C9B-8F4B-40BA-802B-8840B4F8F9C2}"/>
                  </a:ext>
                </a:extLst>
              </p:cNvPr>
              <p:cNvSpPr/>
              <p:nvPr userDrawn="1"/>
            </p:nvSpPr>
            <p:spPr>
              <a:xfrm>
                <a:off x="-3237180" y="1677339"/>
                <a:ext cx="42279" cy="55298"/>
              </a:xfrm>
              <a:custGeom>
                <a:avLst/>
                <a:gdLst>
                  <a:gd name="connsiteX0" fmla="*/ 76475 w 79906"/>
                  <a:gd name="connsiteY0" fmla="*/ 104510 h 104510"/>
                  <a:gd name="connsiteX1" fmla="*/ 71712 w 79906"/>
                  <a:gd name="connsiteY1" fmla="*/ 6879 h 104510"/>
                  <a:gd name="connsiteX2" fmla="*/ 5037 w 79906"/>
                  <a:gd name="connsiteY2" fmla="*/ 16404 h 104510"/>
                  <a:gd name="connsiteX3" fmla="*/ 9800 w 79906"/>
                  <a:gd name="connsiteY3" fmla="*/ 83079 h 104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906" h="104510">
                    <a:moveTo>
                      <a:pt x="76475" y="104510"/>
                    </a:moveTo>
                    <a:cubicBezTo>
                      <a:pt x="80046" y="63036"/>
                      <a:pt x="83618" y="21563"/>
                      <a:pt x="71712" y="6879"/>
                    </a:cubicBezTo>
                    <a:cubicBezTo>
                      <a:pt x="59806" y="-7805"/>
                      <a:pt x="15356" y="3704"/>
                      <a:pt x="5037" y="16404"/>
                    </a:cubicBezTo>
                    <a:cubicBezTo>
                      <a:pt x="-5282" y="29104"/>
                      <a:pt x="2259" y="56091"/>
                      <a:pt x="9800" y="83079"/>
                    </a:cubicBezTo>
                  </a:path>
                </a:pathLst>
              </a:custGeom>
              <a:noFill/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8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Vrije vorm: vorm 317">
                <a:extLst>
                  <a:ext uri="{FF2B5EF4-FFF2-40B4-BE49-F238E27FC236}">
                    <a16:creationId xmlns:a16="http://schemas.microsoft.com/office/drawing/2014/main" id="{A1B2BB2C-412B-4FCA-AC99-9A2221B4562A}"/>
                  </a:ext>
                </a:extLst>
              </p:cNvPr>
              <p:cNvSpPr/>
              <p:nvPr userDrawn="1"/>
            </p:nvSpPr>
            <p:spPr>
              <a:xfrm>
                <a:off x="-3147647" y="1714096"/>
                <a:ext cx="57254" cy="77074"/>
              </a:xfrm>
              <a:custGeom>
                <a:avLst/>
                <a:gdLst>
                  <a:gd name="connsiteX0" fmla="*/ 0 w 61912"/>
                  <a:gd name="connsiteY0" fmla="*/ 80963 h 80963"/>
                  <a:gd name="connsiteX1" fmla="*/ 57150 w 61912"/>
                  <a:gd name="connsiteY1" fmla="*/ 0 h 80963"/>
                  <a:gd name="connsiteX2" fmla="*/ 61912 w 61912"/>
                  <a:gd name="connsiteY2" fmla="*/ 50006 h 80963"/>
                  <a:gd name="connsiteX3" fmla="*/ 0 w 61912"/>
                  <a:gd name="connsiteY3" fmla="*/ 80963 h 80963"/>
                  <a:gd name="connsiteX0" fmla="*/ 0 w 61912"/>
                  <a:gd name="connsiteY0" fmla="*/ 80963 h 83344"/>
                  <a:gd name="connsiteX1" fmla="*/ 57150 w 61912"/>
                  <a:gd name="connsiteY1" fmla="*/ 0 h 83344"/>
                  <a:gd name="connsiteX2" fmla="*/ 61912 w 61912"/>
                  <a:gd name="connsiteY2" fmla="*/ 50006 h 83344"/>
                  <a:gd name="connsiteX3" fmla="*/ 19050 w 61912"/>
                  <a:gd name="connsiteY3" fmla="*/ 83344 h 83344"/>
                  <a:gd name="connsiteX4" fmla="*/ 0 w 61912"/>
                  <a:gd name="connsiteY4" fmla="*/ 80963 h 8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2" h="83344">
                    <a:moveTo>
                      <a:pt x="0" y="80963"/>
                    </a:moveTo>
                    <a:lnTo>
                      <a:pt x="57150" y="0"/>
                    </a:lnTo>
                    <a:lnTo>
                      <a:pt x="61912" y="50006"/>
                    </a:lnTo>
                    <a:cubicBezTo>
                      <a:pt x="48418" y="56356"/>
                      <a:pt x="32544" y="76994"/>
                      <a:pt x="19050" y="83344"/>
                    </a:cubicBezTo>
                    <a:lnTo>
                      <a:pt x="0" y="80963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Ovaal 318">
                <a:extLst>
                  <a:ext uri="{FF2B5EF4-FFF2-40B4-BE49-F238E27FC236}">
                    <a16:creationId xmlns:a16="http://schemas.microsoft.com/office/drawing/2014/main" id="{B01F8F5B-3BC0-4037-92A3-580182F4282C}"/>
                  </a:ext>
                </a:extLst>
              </p:cNvPr>
              <p:cNvSpPr/>
              <p:nvPr userDrawn="1"/>
            </p:nvSpPr>
            <p:spPr>
              <a:xfrm rot="12332780">
                <a:off x="-3185085" y="1782358"/>
                <a:ext cx="50650" cy="5725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4D82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0" name="Gelijkbenige driehoek 34">
                <a:extLst>
                  <a:ext uri="{FF2B5EF4-FFF2-40B4-BE49-F238E27FC236}">
                    <a16:creationId xmlns:a16="http://schemas.microsoft.com/office/drawing/2014/main" id="{06CF1308-E559-416E-B459-6B84B9E692FA}"/>
                  </a:ext>
                </a:extLst>
              </p:cNvPr>
              <p:cNvSpPr/>
              <p:nvPr userDrawn="1"/>
            </p:nvSpPr>
            <p:spPr>
              <a:xfrm rot="14772351">
                <a:off x="-3215597" y="1797313"/>
                <a:ext cx="52327" cy="57916"/>
              </a:xfrm>
              <a:custGeom>
                <a:avLst/>
                <a:gdLst>
                  <a:gd name="connsiteX0" fmla="*/ 0 w 56584"/>
                  <a:gd name="connsiteY0" fmla="*/ 55534 h 55534"/>
                  <a:gd name="connsiteX1" fmla="*/ 28292 w 56584"/>
                  <a:gd name="connsiteY1" fmla="*/ 0 h 55534"/>
                  <a:gd name="connsiteX2" fmla="*/ 56584 w 56584"/>
                  <a:gd name="connsiteY2" fmla="*/ 55534 h 55534"/>
                  <a:gd name="connsiteX3" fmla="*/ 0 w 56584"/>
                  <a:gd name="connsiteY3" fmla="*/ 55534 h 55534"/>
                  <a:gd name="connsiteX0" fmla="*/ 0 w 56584"/>
                  <a:gd name="connsiteY0" fmla="*/ 55534 h 60261"/>
                  <a:gd name="connsiteX1" fmla="*/ 28292 w 56584"/>
                  <a:gd name="connsiteY1" fmla="*/ 0 h 60261"/>
                  <a:gd name="connsiteX2" fmla="*/ 56584 w 56584"/>
                  <a:gd name="connsiteY2" fmla="*/ 55534 h 60261"/>
                  <a:gd name="connsiteX3" fmla="*/ 0 w 56584"/>
                  <a:gd name="connsiteY3" fmla="*/ 55534 h 60261"/>
                  <a:gd name="connsiteX0" fmla="*/ 0 w 56584"/>
                  <a:gd name="connsiteY0" fmla="*/ 55534 h 62627"/>
                  <a:gd name="connsiteX1" fmla="*/ 28292 w 56584"/>
                  <a:gd name="connsiteY1" fmla="*/ 0 h 62627"/>
                  <a:gd name="connsiteX2" fmla="*/ 56584 w 56584"/>
                  <a:gd name="connsiteY2" fmla="*/ 55534 h 62627"/>
                  <a:gd name="connsiteX3" fmla="*/ 0 w 56584"/>
                  <a:gd name="connsiteY3" fmla="*/ 55534 h 6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584" h="62627">
                    <a:moveTo>
                      <a:pt x="0" y="55534"/>
                    </a:moveTo>
                    <a:lnTo>
                      <a:pt x="28292" y="0"/>
                    </a:lnTo>
                    <a:lnTo>
                      <a:pt x="56584" y="55534"/>
                    </a:lnTo>
                    <a:cubicBezTo>
                      <a:pt x="44518" y="63735"/>
                      <a:pt x="19376" y="66171"/>
                      <a:pt x="0" y="55534"/>
                    </a:cubicBez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6" name="Groep 285">
              <a:extLst>
                <a:ext uri="{FF2B5EF4-FFF2-40B4-BE49-F238E27FC236}">
                  <a16:creationId xmlns:a16="http://schemas.microsoft.com/office/drawing/2014/main" id="{F2FAE573-EE21-4D62-8DDB-82DACB01DF62}"/>
                </a:ext>
              </a:extLst>
            </p:cNvPr>
            <p:cNvGrpSpPr/>
            <p:nvPr userDrawn="1"/>
          </p:nvGrpSpPr>
          <p:grpSpPr>
            <a:xfrm>
              <a:off x="-3323231" y="3670019"/>
              <a:ext cx="2734765" cy="262633"/>
              <a:chOff x="5114260" y="1193211"/>
              <a:chExt cx="2516594" cy="241682"/>
            </a:xfrm>
          </p:grpSpPr>
          <p:sp>
            <p:nvSpPr>
              <p:cNvPr id="295" name="Rechthoek 294">
                <a:extLst>
                  <a:ext uri="{FF2B5EF4-FFF2-40B4-BE49-F238E27FC236}">
                    <a16:creationId xmlns:a16="http://schemas.microsoft.com/office/drawing/2014/main" id="{22084AD9-A1D1-4F2A-86A6-52CBFE3D304B}"/>
                  </a:ext>
                </a:extLst>
              </p:cNvPr>
              <p:cNvSpPr/>
              <p:nvPr userDrawn="1"/>
            </p:nvSpPr>
            <p:spPr>
              <a:xfrm>
                <a:off x="5114260" y="1193211"/>
                <a:ext cx="2516594" cy="241682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6" name="Tekstvak 295">
                <a:extLst>
                  <a:ext uri="{FF2B5EF4-FFF2-40B4-BE49-F238E27FC236}">
                    <a16:creationId xmlns:a16="http://schemas.microsoft.com/office/drawing/2014/main" id="{18C16D56-0B76-4226-82A7-CBE0BD6DCFD0}"/>
                  </a:ext>
                </a:extLst>
              </p:cNvPr>
              <p:cNvSpPr txBox="1"/>
              <p:nvPr userDrawn="1"/>
            </p:nvSpPr>
            <p:spPr>
              <a:xfrm>
                <a:off x="5121010" y="1214216"/>
                <a:ext cx="1156604" cy="212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482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u="none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Door</a:t>
                </a:r>
                <a:r>
                  <a:rPr lang="nl-NL" sz="900" b="0" u="sng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z</a:t>
                </a:r>
                <a:r>
                  <a:rPr lang="nl-NL" sz="900" b="0" u="none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ichtigheid</a:t>
                </a:r>
              </a:p>
            </p:txBody>
          </p:sp>
          <p:cxnSp>
            <p:nvCxnSpPr>
              <p:cNvPr id="297" name="Rechte verbindingslijn 296">
                <a:extLst>
                  <a:ext uri="{FF2B5EF4-FFF2-40B4-BE49-F238E27FC236}">
                    <a16:creationId xmlns:a16="http://schemas.microsoft.com/office/drawing/2014/main" id="{47D6E073-10ED-40C0-80F0-EDAEB59FBCA4}"/>
                  </a:ext>
                </a:extLst>
              </p:cNvPr>
              <p:cNvCxnSpPr>
                <a:cxnSpLocks/>
                <a:endCxn id="301" idx="1"/>
              </p:cNvCxnSpPr>
              <p:nvPr userDrawn="1"/>
            </p:nvCxnSpPr>
            <p:spPr>
              <a:xfrm>
                <a:off x="5949074" y="1317963"/>
                <a:ext cx="95848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sp>
            <p:nvSpPr>
              <p:cNvPr id="298" name="Rechthoek 297">
                <a:extLst>
                  <a:ext uri="{FF2B5EF4-FFF2-40B4-BE49-F238E27FC236}">
                    <a16:creationId xmlns:a16="http://schemas.microsoft.com/office/drawing/2014/main" id="{A7884894-AEB4-4919-9817-EE6B3EC3AD51}"/>
                  </a:ext>
                </a:extLst>
              </p:cNvPr>
              <p:cNvSpPr/>
              <p:nvPr userDrawn="1"/>
            </p:nvSpPr>
            <p:spPr>
              <a:xfrm>
                <a:off x="7020991" y="1230251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100%</a:t>
                </a:r>
              </a:p>
            </p:txBody>
          </p:sp>
          <p:sp>
            <p:nvSpPr>
              <p:cNvPr id="299" name="Gelijkbenige driehoek 298">
                <a:extLst>
                  <a:ext uri="{FF2B5EF4-FFF2-40B4-BE49-F238E27FC236}">
                    <a16:creationId xmlns:a16="http://schemas.microsoft.com/office/drawing/2014/main" id="{89646DEA-748A-4482-A6F5-AF6207276AD3}"/>
                  </a:ext>
                </a:extLst>
              </p:cNvPr>
              <p:cNvSpPr/>
              <p:nvPr userDrawn="1"/>
            </p:nvSpPr>
            <p:spPr>
              <a:xfrm>
                <a:off x="7508703" y="1255045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0" name="Gelijkbenige driehoek 299">
                <a:extLst>
                  <a:ext uri="{FF2B5EF4-FFF2-40B4-BE49-F238E27FC236}">
                    <a16:creationId xmlns:a16="http://schemas.microsoft.com/office/drawing/2014/main" id="{A10AB0F8-041A-4437-9030-16F684754CA3}"/>
                  </a:ext>
                </a:extLst>
              </p:cNvPr>
              <p:cNvSpPr/>
              <p:nvPr userDrawn="1"/>
            </p:nvSpPr>
            <p:spPr>
              <a:xfrm flipV="1">
                <a:off x="7508703" y="1332327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1" name="Rechthoek 300">
                <a:extLst>
                  <a:ext uri="{FF2B5EF4-FFF2-40B4-BE49-F238E27FC236}">
                    <a16:creationId xmlns:a16="http://schemas.microsoft.com/office/drawing/2014/main" id="{FAC487D1-EE8C-46BE-897C-932F62E90516}"/>
                  </a:ext>
                </a:extLst>
              </p:cNvPr>
              <p:cNvSpPr/>
              <p:nvPr userDrawn="1"/>
            </p:nvSpPr>
            <p:spPr>
              <a:xfrm>
                <a:off x="6907553" y="1274066"/>
                <a:ext cx="2879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BEC47932-55F1-434B-945A-8C70843C717E}"/>
                </a:ext>
              </a:extLst>
            </p:cNvPr>
            <p:cNvSpPr/>
            <p:nvPr userDrawn="1"/>
          </p:nvSpPr>
          <p:spPr>
            <a:xfrm>
              <a:off x="-3603859" y="4105053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88" name="Rechthoek 287">
              <a:extLst>
                <a:ext uri="{FF2B5EF4-FFF2-40B4-BE49-F238E27FC236}">
                  <a16:creationId xmlns:a16="http://schemas.microsoft.com/office/drawing/2014/main" id="{EA9F3EC0-3BB9-4E92-A9D5-0118653B62B8}"/>
                </a:ext>
              </a:extLst>
            </p:cNvPr>
            <p:cNvSpPr/>
            <p:nvPr userDrawn="1"/>
          </p:nvSpPr>
          <p:spPr>
            <a:xfrm>
              <a:off x="-3319687" y="4105054"/>
              <a:ext cx="2944682" cy="1063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 de doorzichtige vorm en gebruik de sneltoets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Ctrl + K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hyperlink toe te voegen. Klik aan de linker kant van het venster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‘Plaats in dit document’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in de lijst de juiste dia aan. Klik vervolgens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br>
                <a:rPr kumimoji="0" lang="nl-NL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9" name="Ovaal 288">
              <a:extLst>
                <a:ext uri="{FF2B5EF4-FFF2-40B4-BE49-F238E27FC236}">
                  <a16:creationId xmlns:a16="http://schemas.microsoft.com/office/drawing/2014/main" id="{5D02EC1A-DBB0-49B8-87A7-5738BDE434C3}"/>
                </a:ext>
              </a:extLst>
            </p:cNvPr>
            <p:cNvSpPr/>
            <p:nvPr userDrawn="1"/>
          </p:nvSpPr>
          <p:spPr>
            <a:xfrm>
              <a:off x="-3603859" y="510625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90" name="Rechthoek 289">
              <a:extLst>
                <a:ext uri="{FF2B5EF4-FFF2-40B4-BE49-F238E27FC236}">
                  <a16:creationId xmlns:a16="http://schemas.microsoft.com/office/drawing/2014/main" id="{4E736DE3-4405-46ED-AF22-F46B89539177}"/>
                </a:ext>
              </a:extLst>
            </p:cNvPr>
            <p:cNvSpPr/>
            <p:nvPr userDrawn="1"/>
          </p:nvSpPr>
          <p:spPr>
            <a:xfrm>
              <a:off x="-3319687" y="5106258"/>
              <a:ext cx="2944682" cy="3072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Kopieer de doorzichtige vorm en herhaal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stap 4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Doe dit voor elke menu knop.</a:t>
              </a:r>
            </a:p>
          </p:txBody>
        </p:sp>
        <p:sp>
          <p:nvSpPr>
            <p:cNvPr id="291" name="Rechthoek 290">
              <a:extLst>
                <a:ext uri="{FF2B5EF4-FFF2-40B4-BE49-F238E27FC236}">
                  <a16:creationId xmlns:a16="http://schemas.microsoft.com/office/drawing/2014/main" id="{FB1F8AD6-9FCE-40E6-B67F-809DE83419D3}"/>
                </a:ext>
              </a:extLst>
            </p:cNvPr>
            <p:cNvSpPr/>
            <p:nvPr userDrawn="1"/>
          </p:nvSpPr>
          <p:spPr>
            <a:xfrm>
              <a:off x="-3786437" y="571271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92" name="ICOON_info">
              <a:extLst>
                <a:ext uri="{FF2B5EF4-FFF2-40B4-BE49-F238E27FC236}">
                  <a16:creationId xmlns:a16="http://schemas.microsoft.com/office/drawing/2014/main" id="{DC46040E-214D-42A9-BF16-ECD07FCE9840}"/>
                </a:ext>
              </a:extLst>
            </p:cNvPr>
            <p:cNvGrpSpPr/>
            <p:nvPr userDrawn="1"/>
          </p:nvGrpSpPr>
          <p:grpSpPr>
            <a:xfrm>
              <a:off x="-376736" y="5589737"/>
              <a:ext cx="283685" cy="283685"/>
              <a:chOff x="-510741" y="5913713"/>
              <a:chExt cx="267555" cy="267555"/>
            </a:xfrm>
          </p:grpSpPr>
          <p:sp>
            <p:nvSpPr>
              <p:cNvPr id="293" name="Ovaal 292">
                <a:extLst>
                  <a:ext uri="{FF2B5EF4-FFF2-40B4-BE49-F238E27FC236}">
                    <a16:creationId xmlns:a16="http://schemas.microsoft.com/office/drawing/2014/main" id="{DC03B853-DFC8-4A46-B52C-2F138DD656C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4" name="Graphic 163" descr="Informatie">
                <a:extLst>
                  <a:ext uri="{FF2B5EF4-FFF2-40B4-BE49-F238E27FC236}">
                    <a16:creationId xmlns:a16="http://schemas.microsoft.com/office/drawing/2014/main" id="{8214D228-E58A-4E58-A9F7-825199F7F7F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59" name="HAAK LIJN">
            <a:extLst>
              <a:ext uri="{FF2B5EF4-FFF2-40B4-BE49-F238E27FC236}">
                <a16:creationId xmlns:a16="http://schemas.microsoft.com/office/drawing/2014/main" id="{7122AD50-F3F1-4256-ADF3-4B8573614B2B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60" name="LIJN">
              <a:extLst>
                <a:ext uri="{FF2B5EF4-FFF2-40B4-BE49-F238E27FC236}">
                  <a16:creationId xmlns:a16="http://schemas.microsoft.com/office/drawing/2014/main" id="{203731BA-F1DE-4ED7-8E83-4A678442F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1" name="Graphic 160">
              <a:extLst>
                <a:ext uri="{FF2B5EF4-FFF2-40B4-BE49-F238E27FC236}">
                  <a16:creationId xmlns:a16="http://schemas.microsoft.com/office/drawing/2014/main" id="{C1FE5A50-3822-49B5-AF54-D3AE438FD3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62" name="LIJN">
              <a:extLst>
                <a:ext uri="{FF2B5EF4-FFF2-40B4-BE49-F238E27FC236}">
                  <a16:creationId xmlns:a16="http://schemas.microsoft.com/office/drawing/2014/main" id="{445A95D7-522E-4045-BCEC-ADD5199B31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COVER LIJN">
            <a:extLst>
              <a:ext uri="{FF2B5EF4-FFF2-40B4-BE49-F238E27FC236}">
                <a16:creationId xmlns:a16="http://schemas.microsoft.com/office/drawing/2014/main" id="{861D1119-6588-4798-BC08-253A6E15E209}"/>
              </a:ext>
            </a:extLst>
          </p:cNvPr>
          <p:cNvSpPr/>
          <p:nvPr userDrawn="1"/>
        </p:nvSpPr>
        <p:spPr>
          <a:xfrm>
            <a:off x="465874" y="1837460"/>
            <a:ext cx="295660" cy="4483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MENU (INTERACTIEF)</a:t>
            </a:r>
          </a:p>
        </p:txBody>
      </p:sp>
      <p:sp>
        <p:nvSpPr>
          <p:cNvPr id="194" name="Tijdelijke aanduiding voor verticale tekst 193">
            <a:extLst>
              <a:ext uri="{FF2B5EF4-FFF2-40B4-BE49-F238E27FC236}">
                <a16:creationId xmlns:a16="http://schemas.microsoft.com/office/drawing/2014/main" id="{38DAAFB3-FE3F-42B4-8C88-5F57FE159942}"/>
              </a:ext>
            </a:extLst>
          </p:cNvPr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-647872" y="1837486"/>
            <a:ext cx="4134887" cy="4476687"/>
          </a:xfrm>
          <a:custGeom>
            <a:avLst/>
            <a:gdLst>
              <a:gd name="connsiteX0" fmla="*/ 0 w 4134886"/>
              <a:gd name="connsiteY0" fmla="*/ 0 h 4476687"/>
              <a:gd name="connsiteX1" fmla="*/ 3612536 w 4134886"/>
              <a:gd name="connsiteY1" fmla="*/ 0 h 4476687"/>
              <a:gd name="connsiteX2" fmla="*/ 4134886 w 4134886"/>
              <a:gd name="connsiteY2" fmla="*/ 2248783 h 4476687"/>
              <a:gd name="connsiteX3" fmla="*/ 4131040 w 4134886"/>
              <a:gd name="connsiteY3" fmla="*/ 2271444 h 4476687"/>
              <a:gd name="connsiteX4" fmla="*/ 3618804 w 4134886"/>
              <a:gd name="connsiteY4" fmla="*/ 4476687 h 4476687"/>
              <a:gd name="connsiteX5" fmla="*/ 6268 w 4134886"/>
              <a:gd name="connsiteY5" fmla="*/ 4476687 h 4476687"/>
              <a:gd name="connsiteX6" fmla="*/ 523059 w 4134886"/>
              <a:gd name="connsiteY6" fmla="*/ 2251835 h 447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4886" h="4476687">
                <a:moveTo>
                  <a:pt x="0" y="0"/>
                </a:moveTo>
                <a:lnTo>
                  <a:pt x="3612536" y="0"/>
                </a:lnTo>
                <a:lnTo>
                  <a:pt x="4134886" y="2248783"/>
                </a:lnTo>
                <a:lnTo>
                  <a:pt x="4131040" y="2271444"/>
                </a:lnTo>
                <a:lnTo>
                  <a:pt x="3618804" y="4476687"/>
                </a:lnTo>
                <a:lnTo>
                  <a:pt x="6268" y="4476687"/>
                </a:lnTo>
                <a:lnTo>
                  <a:pt x="523059" y="2251835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9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FontTx/>
              <a:buNone/>
              <a:defRPr lang="nl-NL" sz="200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</a:t>
            </a:r>
          </a:p>
        </p:txBody>
      </p:sp>
      <p:sp>
        <p:nvSpPr>
          <p:cNvPr id="196" name="Tijdelijke aanduiding voor verticale tekst 195">
            <a:extLst>
              <a:ext uri="{FF2B5EF4-FFF2-40B4-BE49-F238E27FC236}">
                <a16:creationId xmlns:a16="http://schemas.microsoft.com/office/drawing/2014/main" id="{63194F65-4913-4057-BB8C-63650510F928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2957876" y="1837486"/>
            <a:ext cx="3470561" cy="4476687"/>
          </a:xfrm>
          <a:custGeom>
            <a:avLst/>
            <a:gdLst>
              <a:gd name="connsiteX0" fmla="*/ 0 w 3470561"/>
              <a:gd name="connsiteY0" fmla="*/ 0 h 4476687"/>
              <a:gd name="connsiteX1" fmla="*/ 2946343 w 3470561"/>
              <a:gd name="connsiteY1" fmla="*/ 0 h 4476687"/>
              <a:gd name="connsiteX2" fmla="*/ 3470561 w 3470561"/>
              <a:gd name="connsiteY2" fmla="*/ 2250549 h 4476687"/>
              <a:gd name="connsiteX3" fmla="*/ 3468952 w 3470561"/>
              <a:gd name="connsiteY3" fmla="*/ 2260030 h 4476687"/>
              <a:gd name="connsiteX4" fmla="*/ 2952628 w 3470561"/>
              <a:gd name="connsiteY4" fmla="*/ 4476687 h 4476687"/>
              <a:gd name="connsiteX5" fmla="*/ 6285 w 3470561"/>
              <a:gd name="connsiteY5" fmla="*/ 4476687 h 4476687"/>
              <a:gd name="connsiteX6" fmla="*/ 524518 w 3470561"/>
              <a:gd name="connsiteY6" fmla="*/ 2251835 h 447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561" h="4476687">
                <a:moveTo>
                  <a:pt x="0" y="0"/>
                </a:moveTo>
                <a:lnTo>
                  <a:pt x="2946343" y="0"/>
                </a:lnTo>
                <a:lnTo>
                  <a:pt x="3470561" y="2250549"/>
                </a:lnTo>
                <a:lnTo>
                  <a:pt x="3468952" y="2260030"/>
                </a:lnTo>
                <a:lnTo>
                  <a:pt x="2952628" y="4476687"/>
                </a:lnTo>
                <a:lnTo>
                  <a:pt x="6285" y="4476687"/>
                </a:lnTo>
                <a:lnTo>
                  <a:pt x="524518" y="2251835"/>
                </a:lnTo>
                <a:close/>
              </a:path>
            </a:pathLst>
          </a:cu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FontTx/>
              <a:buNone/>
              <a:defRPr lang="nl-NL" sz="200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 </a:t>
            </a:r>
          </a:p>
        </p:txBody>
      </p:sp>
      <p:sp>
        <p:nvSpPr>
          <p:cNvPr id="198" name="Tijdelijke aanduiding voor verticale tekst 197">
            <a:extLst>
              <a:ext uri="{FF2B5EF4-FFF2-40B4-BE49-F238E27FC236}">
                <a16:creationId xmlns:a16="http://schemas.microsoft.com/office/drawing/2014/main" id="{EDFBFD0F-E3DF-40DE-A4EA-70517F0C31D4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5899298" y="1837486"/>
            <a:ext cx="3470561" cy="4476687"/>
          </a:xfrm>
          <a:custGeom>
            <a:avLst/>
            <a:gdLst>
              <a:gd name="connsiteX0" fmla="*/ 0 w 3470561"/>
              <a:gd name="connsiteY0" fmla="*/ 0 h 4476687"/>
              <a:gd name="connsiteX1" fmla="*/ 2946342 w 3470561"/>
              <a:gd name="connsiteY1" fmla="*/ 0 h 4476687"/>
              <a:gd name="connsiteX2" fmla="*/ 3470561 w 3470561"/>
              <a:gd name="connsiteY2" fmla="*/ 2250549 h 4476687"/>
              <a:gd name="connsiteX3" fmla="*/ 3468952 w 3470561"/>
              <a:gd name="connsiteY3" fmla="*/ 2260030 h 4476687"/>
              <a:gd name="connsiteX4" fmla="*/ 2952627 w 3470561"/>
              <a:gd name="connsiteY4" fmla="*/ 4476687 h 4476687"/>
              <a:gd name="connsiteX5" fmla="*/ 6285 w 3470561"/>
              <a:gd name="connsiteY5" fmla="*/ 4476687 h 4476687"/>
              <a:gd name="connsiteX6" fmla="*/ 524518 w 3470561"/>
              <a:gd name="connsiteY6" fmla="*/ 2251835 h 447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70561" h="4476687">
                <a:moveTo>
                  <a:pt x="0" y="0"/>
                </a:moveTo>
                <a:lnTo>
                  <a:pt x="2946342" y="0"/>
                </a:lnTo>
                <a:lnTo>
                  <a:pt x="3470561" y="2250549"/>
                </a:lnTo>
                <a:lnTo>
                  <a:pt x="3468952" y="2260030"/>
                </a:lnTo>
                <a:lnTo>
                  <a:pt x="2952627" y="4476687"/>
                </a:lnTo>
                <a:lnTo>
                  <a:pt x="6285" y="4476687"/>
                </a:lnTo>
                <a:lnTo>
                  <a:pt x="524518" y="2251835"/>
                </a:lnTo>
                <a:close/>
              </a:path>
            </a:pathLst>
          </a:custGeom>
          <a:solidFill>
            <a:schemeClr val="tx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FontTx/>
              <a:buNone/>
              <a:defRPr lang="nl-NL" sz="200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 </a:t>
            </a:r>
          </a:p>
        </p:txBody>
      </p:sp>
      <p:sp>
        <p:nvSpPr>
          <p:cNvPr id="199" name="Tijdelijke aanduiding voor verticale tekst 198">
            <a:extLst>
              <a:ext uri="{FF2B5EF4-FFF2-40B4-BE49-F238E27FC236}">
                <a16:creationId xmlns:a16="http://schemas.microsoft.com/office/drawing/2014/main" id="{AA1338BD-D74F-4D33-A0AA-732C5CEECEE6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8840720" y="1837486"/>
            <a:ext cx="4133811" cy="4476687"/>
          </a:xfrm>
          <a:custGeom>
            <a:avLst/>
            <a:gdLst>
              <a:gd name="connsiteX0" fmla="*/ 0 w 4133811"/>
              <a:gd name="connsiteY0" fmla="*/ 0 h 4476687"/>
              <a:gd name="connsiteX1" fmla="*/ 3605062 w 4133811"/>
              <a:gd name="connsiteY1" fmla="*/ 0 h 4476687"/>
              <a:gd name="connsiteX2" fmla="*/ 4133811 w 4133811"/>
              <a:gd name="connsiteY2" fmla="*/ 2251835 h 4476687"/>
              <a:gd name="connsiteX3" fmla="*/ 3611398 w 4133811"/>
              <a:gd name="connsiteY3" fmla="*/ 4476687 h 4476687"/>
              <a:gd name="connsiteX4" fmla="*/ 6336 w 4133811"/>
              <a:gd name="connsiteY4" fmla="*/ 4476687 h 4476687"/>
              <a:gd name="connsiteX5" fmla="*/ 528749 w 4133811"/>
              <a:gd name="connsiteY5" fmla="*/ 2251835 h 447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33811" h="4476687">
                <a:moveTo>
                  <a:pt x="0" y="0"/>
                </a:moveTo>
                <a:lnTo>
                  <a:pt x="3605062" y="0"/>
                </a:lnTo>
                <a:lnTo>
                  <a:pt x="4133811" y="2251835"/>
                </a:lnTo>
                <a:lnTo>
                  <a:pt x="3611398" y="4476687"/>
                </a:lnTo>
                <a:lnTo>
                  <a:pt x="6336" y="4476687"/>
                </a:lnTo>
                <a:lnTo>
                  <a:pt x="528749" y="2251835"/>
                </a:lnTo>
                <a:close/>
              </a:path>
            </a:pathLst>
          </a:cu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FontTx/>
              <a:buNone/>
              <a:defRPr lang="nl-NL" sz="200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 </a:t>
            </a:r>
          </a:p>
        </p:txBody>
      </p:sp>
      <p:sp>
        <p:nvSpPr>
          <p:cNvPr id="202" name="Tijdelijke aanduiding voor verticale tekst 2">
            <a:extLst>
              <a:ext uri="{FF2B5EF4-FFF2-40B4-BE49-F238E27FC236}">
                <a16:creationId xmlns:a16="http://schemas.microsoft.com/office/drawing/2014/main" id="{D8BD77BF-EE76-4C86-8C42-AAED35B3ECEF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985664" y="3294849"/>
            <a:ext cx="1562400" cy="1562400"/>
          </a:xfrm>
          <a:prstGeom prst="ellipse">
            <a:avLst/>
          </a:prstGeom>
          <a:noFill/>
          <a:ln w="28575">
            <a:solidFill>
              <a:schemeClr val="bg1">
                <a:alpha val="15000"/>
              </a:schemeClr>
            </a:solidFill>
          </a:ln>
        </p:spPr>
        <p:txBody>
          <a:bodyPr vert="horz" lIns="0" tIns="0" rIns="0" bIns="0"/>
          <a:lstStyle>
            <a:lvl1pPr marL="0" indent="0">
              <a:buNone/>
              <a:defRPr sz="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205" name="Tijdelijke aanduiding voor verticale tekst 2">
            <a:extLst>
              <a:ext uri="{FF2B5EF4-FFF2-40B4-BE49-F238E27FC236}">
                <a16:creationId xmlns:a16="http://schemas.microsoft.com/office/drawing/2014/main" id="{1CADDF18-E1F3-4688-B673-DA01A82C35DA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3911955" y="3294849"/>
            <a:ext cx="1562400" cy="1562400"/>
          </a:xfrm>
          <a:prstGeom prst="ellipse">
            <a:avLst/>
          </a:prstGeom>
          <a:noFill/>
          <a:ln w="28575">
            <a:solidFill>
              <a:schemeClr val="bg1">
                <a:alpha val="15000"/>
              </a:schemeClr>
            </a:solidFill>
          </a:ln>
        </p:spPr>
        <p:txBody>
          <a:bodyPr vert="horz" lIns="0" tIns="0" rIns="0" bIns="0"/>
          <a:lstStyle>
            <a:lvl1pPr marL="0" indent="0">
              <a:buNone/>
              <a:defRPr sz="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206" name="Tijdelijke aanduiding voor verticale tekst 2">
            <a:extLst>
              <a:ext uri="{FF2B5EF4-FFF2-40B4-BE49-F238E27FC236}">
                <a16:creationId xmlns:a16="http://schemas.microsoft.com/office/drawing/2014/main" id="{52D8BE35-EE34-483E-9F61-B3B506AB2D23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6853377" y="3294849"/>
            <a:ext cx="1562400" cy="1562400"/>
          </a:xfrm>
          <a:prstGeom prst="ellipse">
            <a:avLst/>
          </a:prstGeom>
          <a:noFill/>
          <a:ln w="28575">
            <a:solidFill>
              <a:schemeClr val="bg1">
                <a:alpha val="15000"/>
              </a:schemeClr>
            </a:solidFill>
          </a:ln>
        </p:spPr>
        <p:txBody>
          <a:bodyPr vert="horz" lIns="0" tIns="0" rIns="0" bIns="0"/>
          <a:lstStyle>
            <a:lvl1pPr marL="0" indent="0">
              <a:buNone/>
              <a:defRPr sz="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207" name="Tijdelijke aanduiding voor verticale tekst 2">
            <a:extLst>
              <a:ext uri="{FF2B5EF4-FFF2-40B4-BE49-F238E27FC236}">
                <a16:creationId xmlns:a16="http://schemas.microsoft.com/office/drawing/2014/main" id="{5E7A15D2-B2DE-4272-B195-FEACB5039ADA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9712249" y="3294849"/>
            <a:ext cx="1562400" cy="1562400"/>
          </a:xfrm>
          <a:prstGeom prst="ellipse">
            <a:avLst/>
          </a:prstGeom>
          <a:noFill/>
          <a:ln w="28575">
            <a:solidFill>
              <a:schemeClr val="bg1">
                <a:alpha val="15000"/>
              </a:schemeClr>
            </a:solidFill>
          </a:ln>
        </p:spPr>
        <p:txBody>
          <a:bodyPr vert="horz" lIns="0" tIns="0" rIns="0" bIns="0"/>
          <a:lstStyle>
            <a:lvl1pPr marL="0" indent="0">
              <a:buNone/>
              <a:defRPr sz="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209" name="Tijdelijke aanduiding voor afbeelding 8">
            <a:extLst>
              <a:ext uri="{FF2B5EF4-FFF2-40B4-BE49-F238E27FC236}">
                <a16:creationId xmlns:a16="http://schemas.microsoft.com/office/drawing/2014/main" id="{838BD367-3AB3-4103-B0B3-41A6FB16CA0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342018" y="3651249"/>
            <a:ext cx="849695" cy="849600"/>
          </a:xfrm>
          <a:prstGeom prst="rect">
            <a:avLst/>
          </a:prstGeom>
          <a:noFill/>
        </p:spPr>
        <p:txBody>
          <a:bodyPr bIns="324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err="1"/>
              <a:t>Klik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GB"/>
          </a:p>
        </p:txBody>
      </p:sp>
      <p:sp>
        <p:nvSpPr>
          <p:cNvPr id="210" name="Tijdelijke aanduiding voor afbeelding 8">
            <a:extLst>
              <a:ext uri="{FF2B5EF4-FFF2-40B4-BE49-F238E27FC236}">
                <a16:creationId xmlns:a16="http://schemas.microsoft.com/office/drawing/2014/main" id="{9D885620-24E7-4EED-92BA-D84C42CA9FE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68309" y="3651249"/>
            <a:ext cx="849695" cy="849600"/>
          </a:xfrm>
          <a:prstGeom prst="rect">
            <a:avLst/>
          </a:prstGeom>
          <a:noFill/>
        </p:spPr>
        <p:txBody>
          <a:bodyPr bIns="324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err="1"/>
              <a:t>Klik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GB"/>
          </a:p>
        </p:txBody>
      </p:sp>
      <p:sp>
        <p:nvSpPr>
          <p:cNvPr id="211" name="Tijdelijke aanduiding voor afbeelding 8">
            <a:extLst>
              <a:ext uri="{FF2B5EF4-FFF2-40B4-BE49-F238E27FC236}">
                <a16:creationId xmlns:a16="http://schemas.microsoft.com/office/drawing/2014/main" id="{FF8C5A71-C2E3-4782-84CC-3FFEAB0CE73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09730" y="3651249"/>
            <a:ext cx="849695" cy="849600"/>
          </a:xfrm>
          <a:prstGeom prst="rect">
            <a:avLst/>
          </a:prstGeom>
          <a:noFill/>
        </p:spPr>
        <p:txBody>
          <a:bodyPr bIns="324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err="1"/>
              <a:t>Klik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GB"/>
          </a:p>
        </p:txBody>
      </p:sp>
      <p:sp>
        <p:nvSpPr>
          <p:cNvPr id="212" name="Tijdelijke aanduiding voor afbeelding 8">
            <a:extLst>
              <a:ext uri="{FF2B5EF4-FFF2-40B4-BE49-F238E27FC236}">
                <a16:creationId xmlns:a16="http://schemas.microsoft.com/office/drawing/2014/main" id="{C5FF5094-5908-416A-AD8F-E96EC6C96AB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068602" y="3651249"/>
            <a:ext cx="849695" cy="849600"/>
          </a:xfrm>
          <a:prstGeom prst="rect">
            <a:avLst/>
          </a:prstGeom>
          <a:noFill/>
        </p:spPr>
        <p:txBody>
          <a:bodyPr bIns="324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err="1"/>
              <a:t>Klik</a:t>
            </a:r>
            <a:r>
              <a:rPr lang="en-GB"/>
              <a:t> </a:t>
            </a:r>
            <a:r>
              <a:rPr lang="en-GB" err="1"/>
              <a:t>hier</a:t>
            </a:r>
            <a:r>
              <a:rPr lang="en-GB"/>
              <a:t> 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endParaRPr lang="en-GB"/>
          </a:p>
        </p:txBody>
      </p:sp>
      <p:sp>
        <p:nvSpPr>
          <p:cNvPr id="272" name="Tijdelijke aanduiding voor verticale tekst 2">
            <a:extLst>
              <a:ext uri="{FF2B5EF4-FFF2-40B4-BE49-F238E27FC236}">
                <a16:creationId xmlns:a16="http://schemas.microsoft.com/office/drawing/2014/main" id="{DE4556A3-849B-4A2C-8A2B-B908E27280C5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567509" y="5226941"/>
            <a:ext cx="2332164" cy="529201"/>
          </a:xfrm>
          <a:noFill/>
        </p:spPr>
        <p:txBody>
          <a:bodyPr vert="horz" lIns="0" tIns="0" rIns="0" bIns="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Tx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hoofdstuk</a:t>
            </a:r>
            <a:r>
              <a:rPr lang="en-GB"/>
              <a:t>,</a:t>
            </a:r>
            <a:br>
              <a:rPr lang="en-GB"/>
            </a:br>
            <a:r>
              <a:rPr lang="en-GB"/>
              <a:t>max 2 regels</a:t>
            </a:r>
          </a:p>
        </p:txBody>
      </p:sp>
      <p:sp>
        <p:nvSpPr>
          <p:cNvPr id="273" name="Tijdelijke aanduiding voor verticale tekst 2">
            <a:extLst>
              <a:ext uri="{FF2B5EF4-FFF2-40B4-BE49-F238E27FC236}">
                <a16:creationId xmlns:a16="http://schemas.microsoft.com/office/drawing/2014/main" id="{93978440-5C6F-4E40-B7A0-064D56F28AF1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3527074" y="5226941"/>
            <a:ext cx="2332164" cy="529201"/>
          </a:xfrm>
          <a:noFill/>
        </p:spPr>
        <p:txBody>
          <a:bodyPr vert="horz" lIns="0" tIns="0" rIns="0" bIns="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Tx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hoofdstuk</a:t>
            </a:r>
            <a:r>
              <a:rPr lang="en-GB"/>
              <a:t>,</a:t>
            </a:r>
            <a:br>
              <a:rPr lang="en-GB"/>
            </a:br>
            <a:r>
              <a:rPr lang="en-GB"/>
              <a:t>max 2 regels</a:t>
            </a:r>
          </a:p>
        </p:txBody>
      </p:sp>
      <p:sp>
        <p:nvSpPr>
          <p:cNvPr id="274" name="Tijdelijke aanduiding voor verticale tekst 2">
            <a:extLst>
              <a:ext uri="{FF2B5EF4-FFF2-40B4-BE49-F238E27FC236}">
                <a16:creationId xmlns:a16="http://schemas.microsoft.com/office/drawing/2014/main" id="{84A8634B-D8A6-4674-AAB3-24ED46A52627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6468495" y="5226941"/>
            <a:ext cx="2332164" cy="529201"/>
          </a:xfrm>
          <a:noFill/>
        </p:spPr>
        <p:txBody>
          <a:bodyPr vert="horz" lIns="0" tIns="0" rIns="0" bIns="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Tx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hoofdstuk</a:t>
            </a:r>
            <a:r>
              <a:rPr lang="en-GB"/>
              <a:t>,</a:t>
            </a:r>
            <a:br>
              <a:rPr lang="en-GB"/>
            </a:br>
            <a:r>
              <a:rPr lang="en-GB"/>
              <a:t>max 2 regels</a:t>
            </a:r>
          </a:p>
        </p:txBody>
      </p:sp>
      <p:sp>
        <p:nvSpPr>
          <p:cNvPr id="275" name="Tijdelijke aanduiding voor verticale tekst 2">
            <a:extLst>
              <a:ext uri="{FF2B5EF4-FFF2-40B4-BE49-F238E27FC236}">
                <a16:creationId xmlns:a16="http://schemas.microsoft.com/office/drawing/2014/main" id="{74919392-F96F-4465-8B04-8F0F0CC042D1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9356130" y="5226941"/>
            <a:ext cx="2332164" cy="529201"/>
          </a:xfrm>
          <a:noFill/>
        </p:spPr>
        <p:txBody>
          <a:bodyPr vert="horz" lIns="0" tIns="0" rIns="0" bIns="0" anchor="ctr"/>
          <a:lstStyle>
            <a:lvl1pPr marL="0" indent="0" algn="ctr">
              <a:lnSpc>
                <a:spcPct val="80000"/>
              </a:lnSpc>
              <a:spcAft>
                <a:spcPts val="400"/>
              </a:spcAft>
              <a:buFontTx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hoofdstuk</a:t>
            </a:r>
            <a:r>
              <a:rPr lang="en-GB"/>
              <a:t>,</a:t>
            </a:r>
            <a:br>
              <a:rPr lang="en-GB"/>
            </a:br>
            <a:r>
              <a:rPr lang="en-GB"/>
              <a:t>max 2 regels</a:t>
            </a:r>
          </a:p>
        </p:txBody>
      </p:sp>
      <p:sp>
        <p:nvSpPr>
          <p:cNvPr id="6" name="Onder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 userDrawn="1"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Naam </a:t>
            </a:r>
            <a:r>
              <a:rPr lang="en-GB" cap="all" baseline="0" err="1"/>
              <a:t>presentatie</a:t>
            </a:r>
            <a:endParaRPr lang="en-GB"/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EFCCF823-7238-4294-BB30-94DBE70D6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2973337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0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10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ccel="10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2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accel="10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21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94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8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9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0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20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72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3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4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5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LING EIGEN VRIJH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FO">
            <a:extLst>
              <a:ext uri="{FF2B5EF4-FFF2-40B4-BE49-F238E27FC236}">
                <a16:creationId xmlns:a16="http://schemas.microsoft.com/office/drawing/2014/main" id="{AA692845-3CAE-4344-A741-2AFCF32F8547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INDELING EIGEN VRIJHEID</a:t>
            </a: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FEB9B0AA-6148-410C-AF87-18A9DA5ABDFC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83064DDA-9E7C-4D64-877E-438E5A864541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44FEEADA-F3B1-4194-B3C2-3AB383D81CE2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17C4DC3-7DD1-4A49-BBED-E5123493621B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4C19556F-A98F-481C-BE88-B2875F93C819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76F6A69-EC3C-458B-9E41-5849D8E21462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4FD63DB-A015-4BE4-B0FA-9ED007C7ADC7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CA388668-84BD-44B1-8428-5FA224685D31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2" name="Rechthoek met één afgeknipte en afgeronde hoek 47">
                  <a:extLst>
                    <a:ext uri="{FF2B5EF4-FFF2-40B4-BE49-F238E27FC236}">
                      <a16:creationId xmlns:a16="http://schemas.microsoft.com/office/drawing/2014/main" id="{B5C6091A-6D77-4FC7-A1DB-EC8171E76E0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Rechthoekige driehoek 22">
                  <a:extLst>
                    <a:ext uri="{FF2B5EF4-FFF2-40B4-BE49-F238E27FC236}">
                      <a16:creationId xmlns:a16="http://schemas.microsoft.com/office/drawing/2014/main" id="{EE991183-66F9-4645-AD61-3622EDCFAD7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65E8A76E-4A77-4623-B40B-75D7E057D80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FEF9CFBA-D1F7-4F79-B148-0E0F3C629F63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F60697FE-CDBE-4D32-A06D-5B4834E3B9C2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3" name="HAAK LIJN">
            <a:extLst>
              <a:ext uri="{FF2B5EF4-FFF2-40B4-BE49-F238E27FC236}">
                <a16:creationId xmlns:a16="http://schemas.microsoft.com/office/drawing/2014/main" id="{564B28AA-22FD-4205-AD55-2DFC9E2B2D2A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4" name="LIJN">
              <a:extLst>
                <a:ext uri="{FF2B5EF4-FFF2-40B4-BE49-F238E27FC236}">
                  <a16:creationId xmlns:a16="http://schemas.microsoft.com/office/drawing/2014/main" id="{E6680D57-B7D1-411B-A044-EDBFAEDE98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FD7A126-756C-493A-B41E-2499551792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6" name="LIJN">
              <a:extLst>
                <a:ext uri="{FF2B5EF4-FFF2-40B4-BE49-F238E27FC236}">
                  <a16:creationId xmlns:a16="http://schemas.microsoft.com/office/drawing/2014/main" id="{424F8F4F-D3B4-44C3-B739-879122A534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Logo">
            <a:extLst>
              <a:ext uri="{FF2B5EF4-FFF2-40B4-BE49-F238E27FC236}">
                <a16:creationId xmlns:a16="http://schemas.microsoft.com/office/drawing/2014/main" id="{9C6D722F-8680-4071-9123-21F371291D9E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6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34" name="Dianummer">
            <a:extLst>
              <a:ext uri="{FF2B5EF4-FFF2-40B4-BE49-F238E27FC236}">
                <a16:creationId xmlns:a16="http://schemas.microsoft.com/office/drawing/2014/main" id="{2BEB1C6B-58D2-436E-8830-CF31BEE163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Datum" hidden="1">
            <a:extLst>
              <a:ext uri="{FF2B5EF4-FFF2-40B4-BE49-F238E27FC236}">
                <a16:creationId xmlns:a16="http://schemas.microsoft.com/office/drawing/2014/main" id="{0ED58A7A-5DEE-41AE-9360-FD0B4DADAED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33" name="Voettekst">
            <a:extLst>
              <a:ext uri="{FF2B5EF4-FFF2-40B4-BE49-F238E27FC236}">
                <a16:creationId xmlns:a16="http://schemas.microsoft.com/office/drawing/2014/main" id="{5A73AC90-7B0E-4421-91F5-76C415F2E6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8" name="Ondertitel">
            <a:extLst>
              <a:ext uri="{FF2B5EF4-FFF2-40B4-BE49-F238E27FC236}">
                <a16:creationId xmlns:a16="http://schemas.microsoft.com/office/drawing/2014/main" id="{D33624B2-EE21-4FD3-9444-4542956651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3" y="924516"/>
            <a:ext cx="10835543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31" name="Titel">
            <a:extLst>
              <a:ext uri="{FF2B5EF4-FFF2-40B4-BE49-F238E27FC236}">
                <a16:creationId xmlns:a16="http://schemas.microsoft.com/office/drawing/2014/main" id="{4FD1D93D-B6C4-4842-923B-938AE292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295125349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INSTRUCTIE">
            <a:extLst>
              <a:ext uri="{FF2B5EF4-FFF2-40B4-BE49-F238E27FC236}">
                <a16:creationId xmlns:a16="http://schemas.microsoft.com/office/drawing/2014/main" id="{2259C3AB-6188-48C8-88BC-B8200BC2AD23}"/>
              </a:ext>
            </a:extLst>
          </p:cNvPr>
          <p:cNvGrpSpPr/>
          <p:nvPr userDrawn="1"/>
        </p:nvGrpSpPr>
        <p:grpSpPr>
          <a:xfrm>
            <a:off x="-3786438" y="0"/>
            <a:ext cx="3693387" cy="5359349"/>
            <a:chOff x="-3786437" y="0"/>
            <a:chExt cx="3693386" cy="5359349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8CA6551-31CA-40C5-836E-4953A94B7A1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B546B99A-1D27-43C1-9315-C89C4DC9D1A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0FF89BA-5FBA-4CAA-8A14-6D6AE434AC3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0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C5D32105-1B15-44C8-B47C-37FBAA13744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1E6BE5E5-CF33-4BFF-A2BB-9DABAEF5DB9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148F805-2DAC-4272-B89A-B9BFA769703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1" indent="-176209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60BE7184-E15F-42AB-9132-8EC1F3BC93A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39357018-E1AD-495F-8E82-B4A2F4FE6CA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5CE7C35D-3F32-483F-B0D4-8AA1ADCC52D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F80D9116-53E3-4018-B5F3-51E559E978D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31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0279F4FD-D79B-4EC1-B5FD-F798009C34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3533CF8-FD33-4C69-BB71-BD37BA470605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4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82558" algn="l"/>
                </a:tabLst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DE56F4EA-9E58-4040-A773-567F2BACB43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56D29DA7-8A6A-45DD-A160-AC65E5845A3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6" indent="-176209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55C81428-8576-48D3-8419-B3BFAFAA074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83059E1-D0DD-4D8B-BB68-558CD05C32D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377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2559BDD2-8BB2-476B-B5DD-58ACD73DFC1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BF4EED5-E42E-4927-B1BC-1687393D0C9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0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51EF9D53-8B73-4109-AB18-0D0E49E92690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961368B1-E4A3-4ABE-A108-5CECB5AD67F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5" indent="-182558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AA2F1C2-98B9-4FBE-AC87-43DCA64BF58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51" name="ICOON_info">
              <a:extLst>
                <a:ext uri="{FF2B5EF4-FFF2-40B4-BE49-F238E27FC236}">
                  <a16:creationId xmlns:a16="http://schemas.microsoft.com/office/drawing/2014/main" id="{CF92F036-7396-4E06-B508-672811E34E1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E5FC72EA-D90E-4559-B238-4131D4BC8E3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Graphic 163" descr="Informatie">
                <a:extLst>
                  <a:ext uri="{FF2B5EF4-FFF2-40B4-BE49-F238E27FC236}">
                    <a16:creationId xmlns:a16="http://schemas.microsoft.com/office/drawing/2014/main" id="{4A9F1E2D-8483-40CF-B68A-0F8BDA53E59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2" name="VOORBEELD">
              <a:extLst>
                <a:ext uri="{FF2B5EF4-FFF2-40B4-BE49-F238E27FC236}">
                  <a16:creationId xmlns:a16="http://schemas.microsoft.com/office/drawing/2014/main" id="{1C57C9ED-D2D7-46B7-9A07-E27A9D11CEC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EC2DEEEE-34ED-41EF-ACCC-35C0524E169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38B4A342-995C-4505-B1A1-A151D5ECE4B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7701E09D-B752-4863-992D-0668CA0122E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C5BED81F-1B57-4C59-AF91-B0824D70357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8" name="Rechte verbindingslijn 87">
                    <a:extLst>
                      <a:ext uri="{FF2B5EF4-FFF2-40B4-BE49-F238E27FC236}">
                        <a16:creationId xmlns:a16="http://schemas.microsoft.com/office/drawing/2014/main" id="{4DD790A7-A860-47D7-8802-541E528D58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FF2F0BC6-6687-45BF-A209-73FD34211E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0" name="Rechte verbindingslijn 89">
                    <a:extLst>
                      <a:ext uri="{FF2B5EF4-FFF2-40B4-BE49-F238E27FC236}">
                        <a16:creationId xmlns:a16="http://schemas.microsoft.com/office/drawing/2014/main" id="{52E66392-2DD1-463C-95F2-19F6DFE799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F8FBED65-9344-4820-987D-76CC4FD7F3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AE5758A1-6EC9-4F28-B558-2D2A396388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7" name="Pijl: rechts 86">
                  <a:extLst>
                    <a:ext uri="{FF2B5EF4-FFF2-40B4-BE49-F238E27FC236}">
                      <a16:creationId xmlns:a16="http://schemas.microsoft.com/office/drawing/2014/main" id="{FC66AB48-E543-49D4-AE51-7CB4A9D1126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7B125CE4-5EAA-487B-98C9-60FC4AD27D2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CE63D0B9-3A1F-4FCE-8921-DC86243076D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A7621846-70D2-4FAF-8ADA-A24ABFBF2A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49CEE87F-C970-45BF-8011-E98832A20C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AAB21D47-BEE1-480A-AAE3-A6DB1E632B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DDF98484-842B-4C4B-94E0-515CCE4F46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C9D02BEF-17F2-4A45-97EF-BE00BB38B5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0" name="Pijl: rechts 79">
                  <a:extLst>
                    <a:ext uri="{FF2B5EF4-FFF2-40B4-BE49-F238E27FC236}">
                      <a16:creationId xmlns:a16="http://schemas.microsoft.com/office/drawing/2014/main" id="{7375F10A-C3E4-42B2-8F24-8BDCACCE769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6ED9B8A5-40B9-4B1E-9684-DC1FFE9DB4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DB7AA4C8-150A-4DD4-8C00-993396740AD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0CFFF9C3-DC13-4494-A62D-B36E00A85D3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017F32AB-16D3-48B0-A8C3-D5BD78DEE24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61" name="Groep 60">
                <a:extLst>
                  <a:ext uri="{FF2B5EF4-FFF2-40B4-BE49-F238E27FC236}">
                    <a16:creationId xmlns:a16="http://schemas.microsoft.com/office/drawing/2014/main" id="{50F43191-E5D8-4562-B549-3DC12D71BB6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19E8C1B4-EE70-46BC-A79D-04D1117BDB0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563977F4-2A7F-4879-A53D-8022F184A94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D7D782CD-52AD-4172-AA7F-A335CCD248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15F06FE3-AA5F-41E3-A956-699E33886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61C80D73-1BAC-400C-9EE0-B206633B06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A295FB84-33A3-46D6-B1EF-AACFC526BF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B141962C-9AAF-4663-9B19-034A4FFED1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513B64FC-183C-41E7-86C7-D394F374D5A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2" name="Groep 61">
                <a:extLst>
                  <a:ext uri="{FF2B5EF4-FFF2-40B4-BE49-F238E27FC236}">
                    <a16:creationId xmlns:a16="http://schemas.microsoft.com/office/drawing/2014/main" id="{7AB8867A-65E6-46CC-B5C7-C0A38926BD6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C93F9144-DC78-4FFD-BB7A-B3E9013E4C8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BF9A1E80-5A6D-45D4-9BB7-EDF1DB244FD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691982DE-F34E-4AE8-B66C-0311A34081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57029BDB-8DAD-4A28-8DA8-399BFF346A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6695FC3D-EF06-4A53-9A0C-D2EB791A3D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AF047E0B-7CD3-487E-A04C-E061E3831A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B77B3B59-6D56-4336-B429-7C0680329C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0E1A9EDF-3A8D-4889-A0F7-C698374E3D7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5" name="INSTRUCTIE">
            <a:extLst>
              <a:ext uri="{FF2B5EF4-FFF2-40B4-BE49-F238E27FC236}">
                <a16:creationId xmlns:a16="http://schemas.microsoft.com/office/drawing/2014/main" id="{7C7E8D04-13B4-4B71-B89B-479BC4DF4698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E633CA95-6B84-4AED-A672-E4BDF50C07A6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5B22A45A-EBF7-4C30-B067-12D2B9A0BB6F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6381F98-6534-4359-8E37-A870C5C3C38F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4DFEF9BD-74CD-4E3C-9427-ACC8C8EF0AA8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6228CDF5-9D83-49A9-A45C-6E740AB6358C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5AD730ED-1BD7-4DFB-8E41-B8A33A823313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7D9EA432-58AD-4036-A148-2B2F2E85EAA9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05" name="Rechthoek met één afgeknipte en afgeronde hoek 47">
                  <a:extLst>
                    <a:ext uri="{FF2B5EF4-FFF2-40B4-BE49-F238E27FC236}">
                      <a16:creationId xmlns:a16="http://schemas.microsoft.com/office/drawing/2014/main" id="{BA9BE353-1FC8-4FE9-9261-B10F825029B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Rechthoekige driehoek 105">
                  <a:extLst>
                    <a:ext uri="{FF2B5EF4-FFF2-40B4-BE49-F238E27FC236}">
                      <a16:creationId xmlns:a16="http://schemas.microsoft.com/office/drawing/2014/main" id="{8600A595-89AC-4ED8-A672-1FD84632C02E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70B64506-CCA6-45D9-8248-731B55331DCE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92CA0564-3557-4523-9E06-2F0C6DD66CA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0AC4DB14-C50E-4F43-AD0A-53097035D8C0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1856128"/>
            <a:ext cx="10827107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/>
              <a:t>Leestekst</a:t>
            </a:r>
          </a:p>
          <a:p>
            <a:pPr lvl="3"/>
            <a:r>
              <a:rPr lang="en-GB"/>
              <a:t>Subtitel</a:t>
            </a:r>
          </a:p>
          <a:p>
            <a:pPr lvl="4"/>
            <a:r>
              <a:rPr lang="en-GB"/>
              <a:t>Numerieke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/>
              <a:t>Leestekst</a:t>
            </a:r>
          </a:p>
          <a:p>
            <a:pPr lvl="8"/>
            <a:r>
              <a:rPr lang="en-GB"/>
              <a:t>Subtitel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A6621DD-BDCD-46CA-8A6F-90B3DC62D7E8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TEKST</a:t>
            </a:r>
          </a:p>
        </p:txBody>
      </p:sp>
      <p:grpSp>
        <p:nvGrpSpPr>
          <p:cNvPr id="16" name="HAAK LIJN">
            <a:extLst>
              <a:ext uri="{FF2B5EF4-FFF2-40B4-BE49-F238E27FC236}">
                <a16:creationId xmlns:a16="http://schemas.microsoft.com/office/drawing/2014/main" id="{21256FA1-9CDC-4DD9-9786-CD0521601BAC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7" name="LIJN">
              <a:extLst>
                <a:ext uri="{FF2B5EF4-FFF2-40B4-BE49-F238E27FC236}">
                  <a16:creationId xmlns:a16="http://schemas.microsoft.com/office/drawing/2014/main" id="{6162A1A5-4D92-46A9-8DEE-AC6D219D29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34BDBCE-3724-4AB1-94CF-2AAD6335F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26" name="LIJN">
              <a:extLst>
                <a:ext uri="{FF2B5EF4-FFF2-40B4-BE49-F238E27FC236}">
                  <a16:creationId xmlns:a16="http://schemas.microsoft.com/office/drawing/2014/main" id="{C77C3344-B6C8-4C3E-A14D-48C2288B24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Logo">
            <a:extLst>
              <a:ext uri="{FF2B5EF4-FFF2-40B4-BE49-F238E27FC236}">
                <a16:creationId xmlns:a16="http://schemas.microsoft.com/office/drawing/2014/main" id="{683231CA-E564-4317-8817-8643DD571F4D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6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7" name="Dianummer">
            <a:extLst>
              <a:ext uri="{FF2B5EF4-FFF2-40B4-BE49-F238E27FC236}">
                <a16:creationId xmlns:a16="http://schemas.microsoft.com/office/drawing/2014/main" id="{5154FA8C-50A8-4470-ACA2-5ABE58D791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Datum" hidden="1">
            <a:extLst>
              <a:ext uri="{FF2B5EF4-FFF2-40B4-BE49-F238E27FC236}">
                <a16:creationId xmlns:a16="http://schemas.microsoft.com/office/drawing/2014/main" id="{56C41506-527A-4B6C-8154-DA0BD0D047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4" name="Voettekst">
            <a:extLst>
              <a:ext uri="{FF2B5EF4-FFF2-40B4-BE49-F238E27FC236}">
                <a16:creationId xmlns:a16="http://schemas.microsoft.com/office/drawing/2014/main" id="{84E9FDE4-1A7F-4A5C-AC53-B36C6F9E05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6" name="Ondertitel">
            <a:extLst>
              <a:ext uri="{FF2B5EF4-FFF2-40B4-BE49-F238E27FC236}">
                <a16:creationId xmlns:a16="http://schemas.microsoft.com/office/drawing/2014/main" id="{D087FE13-DC03-4A42-925F-D0677F5B0C5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08B72B07-1936-49ED-9125-9D212B7EB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151006514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INSTRUCTIE">
            <a:extLst>
              <a:ext uri="{FF2B5EF4-FFF2-40B4-BE49-F238E27FC236}">
                <a16:creationId xmlns:a16="http://schemas.microsoft.com/office/drawing/2014/main" id="{A675217A-1FB8-440B-8F84-7A0CE3095CF1}"/>
              </a:ext>
            </a:extLst>
          </p:cNvPr>
          <p:cNvGrpSpPr/>
          <p:nvPr userDrawn="1"/>
        </p:nvGrpSpPr>
        <p:grpSpPr>
          <a:xfrm>
            <a:off x="-3786438" y="0"/>
            <a:ext cx="3693387" cy="5359349"/>
            <a:chOff x="-3786437" y="0"/>
            <a:chExt cx="3693386" cy="5359349"/>
          </a:xfrm>
        </p:grpSpPr>
        <p:sp>
          <p:nvSpPr>
            <p:cNvPr id="275" name="Rechthoek 274">
              <a:extLst>
                <a:ext uri="{FF2B5EF4-FFF2-40B4-BE49-F238E27FC236}">
                  <a16:creationId xmlns:a16="http://schemas.microsoft.com/office/drawing/2014/main" id="{B1E4CDF9-9886-4A92-B75C-847585888C9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76" name="Ovaal 275">
              <a:extLst>
                <a:ext uri="{FF2B5EF4-FFF2-40B4-BE49-F238E27FC236}">
                  <a16:creationId xmlns:a16="http://schemas.microsoft.com/office/drawing/2014/main" id="{DE4B02FB-2148-41FF-BD93-DABDD75E14D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7" name="Rechthoek 276">
              <a:extLst>
                <a:ext uri="{FF2B5EF4-FFF2-40B4-BE49-F238E27FC236}">
                  <a16:creationId xmlns:a16="http://schemas.microsoft.com/office/drawing/2014/main" id="{1BD378C8-AD07-41D1-BEB8-EBA2D9D2BCD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0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78" name="Ovaal 277">
              <a:extLst>
                <a:ext uri="{FF2B5EF4-FFF2-40B4-BE49-F238E27FC236}">
                  <a16:creationId xmlns:a16="http://schemas.microsoft.com/office/drawing/2014/main" id="{178265A4-589A-4F4A-A48E-0787ED17D08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9" name="Rechthoek 278">
              <a:extLst>
                <a:ext uri="{FF2B5EF4-FFF2-40B4-BE49-F238E27FC236}">
                  <a16:creationId xmlns:a16="http://schemas.microsoft.com/office/drawing/2014/main" id="{463CD142-BCE5-4EAA-AA1E-AED6BCFDE19D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80" name="Rechthoek 279">
              <a:extLst>
                <a:ext uri="{FF2B5EF4-FFF2-40B4-BE49-F238E27FC236}">
                  <a16:creationId xmlns:a16="http://schemas.microsoft.com/office/drawing/2014/main" id="{17B4369A-E4EE-4882-8E7D-7E7E1E043A6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1" indent="-176209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1" name="Ovaal 280">
              <a:extLst>
                <a:ext uri="{FF2B5EF4-FFF2-40B4-BE49-F238E27FC236}">
                  <a16:creationId xmlns:a16="http://schemas.microsoft.com/office/drawing/2014/main" id="{5D6B875D-755A-4FF4-B901-05F2A3565DB9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2" name="Rechthoek 281">
              <a:extLst>
                <a:ext uri="{FF2B5EF4-FFF2-40B4-BE49-F238E27FC236}">
                  <a16:creationId xmlns:a16="http://schemas.microsoft.com/office/drawing/2014/main" id="{66444540-9054-4B9B-B628-F1B81DAF159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83" name="Ovaal 282">
              <a:extLst>
                <a:ext uri="{FF2B5EF4-FFF2-40B4-BE49-F238E27FC236}">
                  <a16:creationId xmlns:a16="http://schemas.microsoft.com/office/drawing/2014/main" id="{8483F1BA-5EE2-4805-A161-284B8877630F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84" name="Rechthoek 283">
              <a:extLst>
                <a:ext uri="{FF2B5EF4-FFF2-40B4-BE49-F238E27FC236}">
                  <a16:creationId xmlns:a16="http://schemas.microsoft.com/office/drawing/2014/main" id="{FD3D4690-D962-40AA-A993-1CBF4E72C24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31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7A061426-A926-4EAF-8744-D8AA3B1F2B49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86" name="Rechthoek 285">
              <a:extLst>
                <a:ext uri="{FF2B5EF4-FFF2-40B4-BE49-F238E27FC236}">
                  <a16:creationId xmlns:a16="http://schemas.microsoft.com/office/drawing/2014/main" id="{A2D4B865-E943-4283-8A09-36068182D5F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4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82558" algn="l"/>
                </a:tabLst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FE43662A-11E3-4951-B6EE-5F6E949F4EE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88" name="Rechthoek 287">
              <a:extLst>
                <a:ext uri="{FF2B5EF4-FFF2-40B4-BE49-F238E27FC236}">
                  <a16:creationId xmlns:a16="http://schemas.microsoft.com/office/drawing/2014/main" id="{564D911F-60A1-494D-9E06-776723E5D788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6" indent="-176209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9" name="Ovaal 288">
              <a:extLst>
                <a:ext uri="{FF2B5EF4-FFF2-40B4-BE49-F238E27FC236}">
                  <a16:creationId xmlns:a16="http://schemas.microsoft.com/office/drawing/2014/main" id="{BF2A917F-78E0-4147-B13B-0CD2AB92C160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90" name="Rechthoek 289">
              <a:extLst>
                <a:ext uri="{FF2B5EF4-FFF2-40B4-BE49-F238E27FC236}">
                  <a16:creationId xmlns:a16="http://schemas.microsoft.com/office/drawing/2014/main" id="{9CE5A5BD-60E9-4B80-9C9F-4E63F986F04B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377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91" name="Ovaal 290">
              <a:extLst>
                <a:ext uri="{FF2B5EF4-FFF2-40B4-BE49-F238E27FC236}">
                  <a16:creationId xmlns:a16="http://schemas.microsoft.com/office/drawing/2014/main" id="{D7923D5C-7E1F-41D9-844B-ED4542BA282D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92" name="Rechthoek 291">
              <a:extLst>
                <a:ext uri="{FF2B5EF4-FFF2-40B4-BE49-F238E27FC236}">
                  <a16:creationId xmlns:a16="http://schemas.microsoft.com/office/drawing/2014/main" id="{612CC5FA-1EF1-4F63-9087-13FA8F4067ED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0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293" name="Ovaal 292">
              <a:extLst>
                <a:ext uri="{FF2B5EF4-FFF2-40B4-BE49-F238E27FC236}">
                  <a16:creationId xmlns:a16="http://schemas.microsoft.com/office/drawing/2014/main" id="{7CC3F771-5397-4EB7-9DDE-C37EDD79BD92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94" name="Rechthoek 293">
              <a:extLst>
                <a:ext uri="{FF2B5EF4-FFF2-40B4-BE49-F238E27FC236}">
                  <a16:creationId xmlns:a16="http://schemas.microsoft.com/office/drawing/2014/main" id="{12B5E8DE-BF1A-45F6-B376-D0BD40FA065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5" indent="-182558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95" name="Rechthoek 294">
              <a:extLst>
                <a:ext uri="{FF2B5EF4-FFF2-40B4-BE49-F238E27FC236}">
                  <a16:creationId xmlns:a16="http://schemas.microsoft.com/office/drawing/2014/main" id="{B0799A9F-6695-4C02-9EAA-5AE4F44B1833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96" name="ICOON_info">
              <a:extLst>
                <a:ext uri="{FF2B5EF4-FFF2-40B4-BE49-F238E27FC236}">
                  <a16:creationId xmlns:a16="http://schemas.microsoft.com/office/drawing/2014/main" id="{31A52092-2CBF-4A92-BE54-1B9BF92F0060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8" name="Ovaal 337">
                <a:extLst>
                  <a:ext uri="{FF2B5EF4-FFF2-40B4-BE49-F238E27FC236}">
                    <a16:creationId xmlns:a16="http://schemas.microsoft.com/office/drawing/2014/main" id="{FCD4575B-BF4B-450C-8E18-51317BC917B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9" name="Graphic 163" descr="Informatie">
                <a:extLst>
                  <a:ext uri="{FF2B5EF4-FFF2-40B4-BE49-F238E27FC236}">
                    <a16:creationId xmlns:a16="http://schemas.microsoft.com/office/drawing/2014/main" id="{53D6B75C-B47D-4BD3-B5E8-BCB63948002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7" name="VOORBEELD">
              <a:extLst>
                <a:ext uri="{FF2B5EF4-FFF2-40B4-BE49-F238E27FC236}">
                  <a16:creationId xmlns:a16="http://schemas.microsoft.com/office/drawing/2014/main" id="{A44FDD39-565B-430B-AA59-CBC92CD19D1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98" name="Rechthoek 297">
                <a:extLst>
                  <a:ext uri="{FF2B5EF4-FFF2-40B4-BE49-F238E27FC236}">
                    <a16:creationId xmlns:a16="http://schemas.microsoft.com/office/drawing/2014/main" id="{D7961D33-6F73-4C67-87DB-E4442BF97FE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299" name="Rechthoek 298">
                <a:extLst>
                  <a:ext uri="{FF2B5EF4-FFF2-40B4-BE49-F238E27FC236}">
                    <a16:creationId xmlns:a16="http://schemas.microsoft.com/office/drawing/2014/main" id="{DE69FB32-93F7-4DB9-89C1-1055728E37C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0" name="Groep 299">
                <a:extLst>
                  <a:ext uri="{FF2B5EF4-FFF2-40B4-BE49-F238E27FC236}">
                    <a16:creationId xmlns:a16="http://schemas.microsoft.com/office/drawing/2014/main" id="{E1C87A68-039E-4082-BB28-68615BB27590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31" name="Groep 330">
                  <a:extLst>
                    <a:ext uri="{FF2B5EF4-FFF2-40B4-BE49-F238E27FC236}">
                      <a16:creationId xmlns:a16="http://schemas.microsoft.com/office/drawing/2014/main" id="{A4EC707E-DABA-4423-A922-21F0040022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33" name="Rechte verbindingslijn 332">
                    <a:extLst>
                      <a:ext uri="{FF2B5EF4-FFF2-40B4-BE49-F238E27FC236}">
                        <a16:creationId xmlns:a16="http://schemas.microsoft.com/office/drawing/2014/main" id="{9C1A661C-8096-40A1-A1B6-E7D801C717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4" name="Rechte verbindingslijn 333">
                    <a:extLst>
                      <a:ext uri="{FF2B5EF4-FFF2-40B4-BE49-F238E27FC236}">
                        <a16:creationId xmlns:a16="http://schemas.microsoft.com/office/drawing/2014/main" id="{45B2F177-A774-4FB2-BAAD-9ED4C4E584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5" name="Rechte verbindingslijn 334">
                    <a:extLst>
                      <a:ext uri="{FF2B5EF4-FFF2-40B4-BE49-F238E27FC236}">
                        <a16:creationId xmlns:a16="http://schemas.microsoft.com/office/drawing/2014/main" id="{40F03183-E186-4625-9F88-DE05936FF5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6" name="Rechte verbindingslijn 335">
                    <a:extLst>
                      <a:ext uri="{FF2B5EF4-FFF2-40B4-BE49-F238E27FC236}">
                        <a16:creationId xmlns:a16="http://schemas.microsoft.com/office/drawing/2014/main" id="{E901B380-0807-4E19-BE6A-EBFD6F26ED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7" name="Rechte verbindingslijn 336">
                    <a:extLst>
                      <a:ext uri="{FF2B5EF4-FFF2-40B4-BE49-F238E27FC236}">
                        <a16:creationId xmlns:a16="http://schemas.microsoft.com/office/drawing/2014/main" id="{2019293A-4134-40CA-86D4-40ABA692FF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32" name="Pijl: rechts 331">
                  <a:extLst>
                    <a:ext uri="{FF2B5EF4-FFF2-40B4-BE49-F238E27FC236}">
                      <a16:creationId xmlns:a16="http://schemas.microsoft.com/office/drawing/2014/main" id="{689F34F6-9D33-4880-9954-A9E15F900BB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1" name="Groep 300">
                <a:extLst>
                  <a:ext uri="{FF2B5EF4-FFF2-40B4-BE49-F238E27FC236}">
                    <a16:creationId xmlns:a16="http://schemas.microsoft.com/office/drawing/2014/main" id="{DAFA430B-BB08-497D-8653-9A5942F5E79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24" name="Groep 323">
                  <a:extLst>
                    <a:ext uri="{FF2B5EF4-FFF2-40B4-BE49-F238E27FC236}">
                      <a16:creationId xmlns:a16="http://schemas.microsoft.com/office/drawing/2014/main" id="{D227F629-62B0-4D79-AFBA-2D10BB52D59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26" name="Rechte verbindingslijn 325">
                    <a:extLst>
                      <a:ext uri="{FF2B5EF4-FFF2-40B4-BE49-F238E27FC236}">
                        <a16:creationId xmlns:a16="http://schemas.microsoft.com/office/drawing/2014/main" id="{826295F5-D134-44BC-B28D-E4BA59C022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6254E8E5-5C21-4A3A-8675-6EBF89E4CF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A75F3408-86B5-49CD-9927-AEA552FC20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9" name="Rechte verbindingslijn 328">
                    <a:extLst>
                      <a:ext uri="{FF2B5EF4-FFF2-40B4-BE49-F238E27FC236}">
                        <a16:creationId xmlns:a16="http://schemas.microsoft.com/office/drawing/2014/main" id="{42CA2DA6-48F2-431C-8A70-67B3E38741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0" name="Rechte verbindingslijn 329">
                    <a:extLst>
                      <a:ext uri="{FF2B5EF4-FFF2-40B4-BE49-F238E27FC236}">
                        <a16:creationId xmlns:a16="http://schemas.microsoft.com/office/drawing/2014/main" id="{EC303E5E-11CA-491C-B1E8-E4AA0FE15B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5" name="Pijl: rechts 324">
                  <a:extLst>
                    <a:ext uri="{FF2B5EF4-FFF2-40B4-BE49-F238E27FC236}">
                      <a16:creationId xmlns:a16="http://schemas.microsoft.com/office/drawing/2014/main" id="{5E77E722-B54B-447C-9138-6040BFB5199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02" name="Rechte verbindingslijn 301">
                <a:extLst>
                  <a:ext uri="{FF2B5EF4-FFF2-40B4-BE49-F238E27FC236}">
                    <a16:creationId xmlns:a16="http://schemas.microsoft.com/office/drawing/2014/main" id="{3781E879-07DD-4FB3-BF11-0E77D60476D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03" name="Rechte verbindingslijn 302">
                <a:extLst>
                  <a:ext uri="{FF2B5EF4-FFF2-40B4-BE49-F238E27FC236}">
                    <a16:creationId xmlns:a16="http://schemas.microsoft.com/office/drawing/2014/main" id="{5827914B-39F3-4F92-A56C-6E208492ED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04" name="Rechthoek 303">
                <a:extLst>
                  <a:ext uri="{FF2B5EF4-FFF2-40B4-BE49-F238E27FC236}">
                    <a16:creationId xmlns:a16="http://schemas.microsoft.com/office/drawing/2014/main" id="{7B2A5CA9-D68F-476E-8134-918C8771143B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305" name="Rechthoek 304">
                <a:extLst>
                  <a:ext uri="{FF2B5EF4-FFF2-40B4-BE49-F238E27FC236}">
                    <a16:creationId xmlns:a16="http://schemas.microsoft.com/office/drawing/2014/main" id="{B81DBC5D-68D8-4BB8-AC5E-F6C835C3EB7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306" name="Groep 305">
                <a:extLst>
                  <a:ext uri="{FF2B5EF4-FFF2-40B4-BE49-F238E27FC236}">
                    <a16:creationId xmlns:a16="http://schemas.microsoft.com/office/drawing/2014/main" id="{A7D0BEDA-687E-4B00-8AB0-2A264C5454C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16" name="Rechthoek 315">
                  <a:extLst>
                    <a:ext uri="{FF2B5EF4-FFF2-40B4-BE49-F238E27FC236}">
                      <a16:creationId xmlns:a16="http://schemas.microsoft.com/office/drawing/2014/main" id="{77AA97A4-0B52-4034-920A-3F6A8CDE614E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7" name="Groep 316">
                  <a:extLst>
                    <a:ext uri="{FF2B5EF4-FFF2-40B4-BE49-F238E27FC236}">
                      <a16:creationId xmlns:a16="http://schemas.microsoft.com/office/drawing/2014/main" id="{7278A040-880B-4690-A5D6-7FBA1AF681C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9" name="Rechte verbindingslijn 318">
                    <a:extLst>
                      <a:ext uri="{FF2B5EF4-FFF2-40B4-BE49-F238E27FC236}">
                        <a16:creationId xmlns:a16="http://schemas.microsoft.com/office/drawing/2014/main" id="{7E1C6C19-14AB-4D6D-AC70-B8CD174009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3A45ECE7-7221-4698-9911-AFBA70B462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9BA28152-D286-4D5A-8DE6-C41724B860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2" name="Rechte verbindingslijn 321">
                    <a:extLst>
                      <a:ext uri="{FF2B5EF4-FFF2-40B4-BE49-F238E27FC236}">
                        <a16:creationId xmlns:a16="http://schemas.microsoft.com/office/drawing/2014/main" id="{ADD293D3-8B54-4DC3-BAD0-0DCDE4B743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3" name="Rechte verbindingslijn 322">
                    <a:extLst>
                      <a:ext uri="{FF2B5EF4-FFF2-40B4-BE49-F238E27FC236}">
                        <a16:creationId xmlns:a16="http://schemas.microsoft.com/office/drawing/2014/main" id="{A9CE138B-FFDE-47B2-B809-2B9952301B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8" name="Pijl: rechts 317">
                  <a:extLst>
                    <a:ext uri="{FF2B5EF4-FFF2-40B4-BE49-F238E27FC236}">
                      <a16:creationId xmlns:a16="http://schemas.microsoft.com/office/drawing/2014/main" id="{E8D92855-ADEA-498D-978B-1B7B23DDCF3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7" name="Groep 306">
                <a:extLst>
                  <a:ext uri="{FF2B5EF4-FFF2-40B4-BE49-F238E27FC236}">
                    <a16:creationId xmlns:a16="http://schemas.microsoft.com/office/drawing/2014/main" id="{32345900-FB9B-424A-8E18-086F31BEC0BE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08" name="Rechthoek 307">
                  <a:extLst>
                    <a:ext uri="{FF2B5EF4-FFF2-40B4-BE49-F238E27FC236}">
                      <a16:creationId xmlns:a16="http://schemas.microsoft.com/office/drawing/2014/main" id="{C18B079E-3F53-42D4-BB4C-ADD24130D544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5EBCFC17-7D24-4157-9071-B649FF2FB81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11" name="Rechte verbindingslijn 310">
                    <a:extLst>
                      <a:ext uri="{FF2B5EF4-FFF2-40B4-BE49-F238E27FC236}">
                        <a16:creationId xmlns:a16="http://schemas.microsoft.com/office/drawing/2014/main" id="{488BB18C-890B-42C9-ADB2-8E0656E266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1176E0F3-B7E7-478D-8B27-6A7BBEC7CB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1D291230-5E0D-42C1-A2D2-90424371B4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B15BE96A-1420-45BE-AB91-7A710FFB99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25DF839A-AC6E-425E-BB63-0809FA33AA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0" name="Pijl: rechts 309">
                  <a:extLst>
                    <a:ext uri="{FF2B5EF4-FFF2-40B4-BE49-F238E27FC236}">
                      <a16:creationId xmlns:a16="http://schemas.microsoft.com/office/drawing/2014/main" id="{4DB3F2CF-230F-4E89-86FC-F296CF48F3E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88" name="INFO">
            <a:extLst>
              <a:ext uri="{FF2B5EF4-FFF2-40B4-BE49-F238E27FC236}">
                <a16:creationId xmlns:a16="http://schemas.microsoft.com/office/drawing/2014/main" id="{8D3ABCD5-39BE-458B-B7CF-6498BB983A72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TEKST +  AFBEELDING (S)</a:t>
            </a:r>
          </a:p>
        </p:txBody>
      </p: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949E975B-9E70-4A34-A6AE-E82C57D3A6C3}"/>
              </a:ext>
            </a:extLst>
          </p:cNvPr>
          <p:cNvGrpSpPr/>
          <p:nvPr userDrawn="1"/>
        </p:nvGrpSpPr>
        <p:grpSpPr>
          <a:xfrm>
            <a:off x="12377595" y="2"/>
            <a:ext cx="3693387" cy="6452863"/>
            <a:chOff x="-3786437" y="0"/>
            <a:chExt cx="3693386" cy="6452863"/>
          </a:xfrm>
        </p:grpSpPr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B01AF340-6969-48F5-A326-72F8B01A8FE0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37" name="INSTRUCTIE">
              <a:extLst>
                <a:ext uri="{FF2B5EF4-FFF2-40B4-BE49-F238E27FC236}">
                  <a16:creationId xmlns:a16="http://schemas.microsoft.com/office/drawing/2014/main" id="{30C6D248-1E14-411E-8488-897C043025EE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6E255294-C018-4166-A3CC-4AEC3A21D775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39" name="Ovaal 138">
                <a:extLst>
                  <a:ext uri="{FF2B5EF4-FFF2-40B4-BE49-F238E27FC236}">
                    <a16:creationId xmlns:a16="http://schemas.microsoft.com/office/drawing/2014/main" id="{B6C9AF07-2998-4242-9E12-952E66E24226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22A76369-9313-4F78-A20B-E5916ADC5C24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E0E5ECB8-2307-463C-8B81-42F3FC6BADAF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4532BAE5-442D-43D5-808D-6B218C78C3B8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Ovaal 188">
                  <a:extLst>
                    <a:ext uri="{FF2B5EF4-FFF2-40B4-BE49-F238E27FC236}">
                      <a16:creationId xmlns:a16="http://schemas.microsoft.com/office/drawing/2014/main" id="{69CAA434-AB37-4C5A-9469-6CA12925C875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Vrije vorm: vorm 189">
                  <a:extLst>
                    <a:ext uri="{FF2B5EF4-FFF2-40B4-BE49-F238E27FC236}">
                      <a16:creationId xmlns:a16="http://schemas.microsoft.com/office/drawing/2014/main" id="{60D9EA1B-B600-437F-9786-91AC3A625CFB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1" name="Rechthoek: afgeronde hoeken 190">
                  <a:extLst>
                    <a:ext uri="{FF2B5EF4-FFF2-40B4-BE49-F238E27FC236}">
                      <a16:creationId xmlns:a16="http://schemas.microsoft.com/office/drawing/2014/main" id="{73E7E179-3673-48C1-9A2C-3D87E0920FD8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92" name="Rechte verbindingslijn 191">
                  <a:extLst>
                    <a:ext uri="{FF2B5EF4-FFF2-40B4-BE49-F238E27FC236}">
                      <a16:creationId xmlns:a16="http://schemas.microsoft.com/office/drawing/2014/main" id="{0A05D023-D7A4-42AF-9CD2-1A1DE76166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93" name="Rechte verbindingslijn 192">
                  <a:extLst>
                    <a:ext uri="{FF2B5EF4-FFF2-40B4-BE49-F238E27FC236}">
                      <a16:creationId xmlns:a16="http://schemas.microsoft.com/office/drawing/2014/main" id="{6CCDFA18-70D2-453B-A761-40B8E0DF8277}"/>
                    </a:ext>
                  </a:extLst>
                </p:cNvPr>
                <p:cNvCxnSpPr>
                  <a:cxnSpLocks/>
                  <a:stCxn id="191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39F3BF83-283D-4F57-82DA-CD35F1C18BCB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3C6E97B0-3D6C-4473-B4D7-FA582EC2DF62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541E722B-C1CD-4102-B10F-F6DDC90CB244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85" name="Rechthoek 184">
                  <a:extLst>
                    <a:ext uri="{FF2B5EF4-FFF2-40B4-BE49-F238E27FC236}">
                      <a16:creationId xmlns:a16="http://schemas.microsoft.com/office/drawing/2014/main" id="{010DEDE7-3F95-4443-AF5B-301D291CED1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86" name="Rechte verbindingslijn 185">
                  <a:extLst>
                    <a:ext uri="{FF2B5EF4-FFF2-40B4-BE49-F238E27FC236}">
                      <a16:creationId xmlns:a16="http://schemas.microsoft.com/office/drawing/2014/main" id="{98D9F068-FF4F-464B-9794-85C06F802962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87" name="Gelijkbenige driehoek 186">
                  <a:extLst>
                    <a:ext uri="{FF2B5EF4-FFF2-40B4-BE49-F238E27FC236}">
                      <a16:creationId xmlns:a16="http://schemas.microsoft.com/office/drawing/2014/main" id="{C38B3FE9-E998-4471-8FDB-5B2D045DDE63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5" name="Ovaal 144">
                <a:extLst>
                  <a:ext uri="{FF2B5EF4-FFF2-40B4-BE49-F238E27FC236}">
                    <a16:creationId xmlns:a16="http://schemas.microsoft.com/office/drawing/2014/main" id="{6A9C6E1E-47F0-4467-874D-41D293C7FBDA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CD1C7D2B-8BDA-4D3B-AECD-1BD02F6F0AA5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47" name="Ovaal 146">
                <a:extLst>
                  <a:ext uri="{FF2B5EF4-FFF2-40B4-BE49-F238E27FC236}">
                    <a16:creationId xmlns:a16="http://schemas.microsoft.com/office/drawing/2014/main" id="{1825E527-9B09-49E5-9386-C897691083C0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04DBE30E-2B61-47A2-9BEA-A80D07296A7E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49" name="Groep 148">
                <a:extLst>
                  <a:ext uri="{FF2B5EF4-FFF2-40B4-BE49-F238E27FC236}">
                    <a16:creationId xmlns:a16="http://schemas.microsoft.com/office/drawing/2014/main" id="{4C36DF11-394A-426E-B08F-0CF0CFC78DF7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2F2A15E5-E4E5-4755-9372-85D5F36E6A1B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72" name="Groep 171">
                    <a:extLst>
                      <a:ext uri="{FF2B5EF4-FFF2-40B4-BE49-F238E27FC236}">
                        <a16:creationId xmlns:a16="http://schemas.microsoft.com/office/drawing/2014/main" id="{2D2D89BE-95B9-40A7-92C9-D35F465C31E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79" name="Groep 178">
                      <a:extLst>
                        <a:ext uri="{FF2B5EF4-FFF2-40B4-BE49-F238E27FC236}">
                          <a16:creationId xmlns:a16="http://schemas.microsoft.com/office/drawing/2014/main" id="{BEE26979-1A29-4BC8-81B2-3DDEFF410B6E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82" name="Rechthoek 181">
                        <a:extLst>
                          <a:ext uri="{FF2B5EF4-FFF2-40B4-BE49-F238E27FC236}">
                            <a16:creationId xmlns:a16="http://schemas.microsoft.com/office/drawing/2014/main" id="{E2E84883-6126-4017-966E-7B45DB40725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83" name="Rechthoek 182">
                        <a:extLst>
                          <a:ext uri="{FF2B5EF4-FFF2-40B4-BE49-F238E27FC236}">
                            <a16:creationId xmlns:a16="http://schemas.microsoft.com/office/drawing/2014/main" id="{F2094129-E8A4-4452-8DFC-20EDEAC13DF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84" name="Ovaal 183">
                        <a:extLst>
                          <a:ext uri="{FF2B5EF4-FFF2-40B4-BE49-F238E27FC236}">
                            <a16:creationId xmlns:a16="http://schemas.microsoft.com/office/drawing/2014/main" id="{D9B4887D-2BDE-482F-B188-A35381C7357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80" name="Afbeelding 179">
                      <a:extLst>
                        <a:ext uri="{FF2B5EF4-FFF2-40B4-BE49-F238E27FC236}">
                          <a16:creationId xmlns:a16="http://schemas.microsoft.com/office/drawing/2014/main" id="{0DC0AAEB-2548-4309-B7E3-0A2B592AEB42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6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1" name="Afbeelding 180">
                      <a:extLst>
                        <a:ext uri="{FF2B5EF4-FFF2-40B4-BE49-F238E27FC236}">
                          <a16:creationId xmlns:a16="http://schemas.microsoft.com/office/drawing/2014/main" id="{DE88F78F-3C45-45FC-95CF-879C8B229CDC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6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3" name="Groep 172">
                    <a:extLst>
                      <a:ext uri="{FF2B5EF4-FFF2-40B4-BE49-F238E27FC236}">
                        <a16:creationId xmlns:a16="http://schemas.microsoft.com/office/drawing/2014/main" id="{C8C638DD-C53D-4AB0-A6D7-E2C43DF6C4A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77" name="Rechthoek 176">
                      <a:extLst>
                        <a:ext uri="{FF2B5EF4-FFF2-40B4-BE49-F238E27FC236}">
                          <a16:creationId xmlns:a16="http://schemas.microsoft.com/office/drawing/2014/main" id="{B32EABB0-A968-41B5-BF60-29678BE9073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8" name="Rechthoek 177">
                      <a:extLst>
                        <a:ext uri="{FF2B5EF4-FFF2-40B4-BE49-F238E27FC236}">
                          <a16:creationId xmlns:a16="http://schemas.microsoft.com/office/drawing/2014/main" id="{68381386-D5F9-445D-8D5F-4F06564281C7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74" name="Groep 173">
                    <a:extLst>
                      <a:ext uri="{FF2B5EF4-FFF2-40B4-BE49-F238E27FC236}">
                        <a16:creationId xmlns:a16="http://schemas.microsoft.com/office/drawing/2014/main" id="{5D467970-3738-47E0-AE5D-FF819D7B2E0E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75" name="Rechthoek 174">
                      <a:extLst>
                        <a:ext uri="{FF2B5EF4-FFF2-40B4-BE49-F238E27FC236}">
                          <a16:creationId xmlns:a16="http://schemas.microsoft.com/office/drawing/2014/main" id="{8B9CFA8E-4AFB-4035-A2C1-6DFBE70459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6" name="Rechthoek 175">
                      <a:extLst>
                        <a:ext uri="{FF2B5EF4-FFF2-40B4-BE49-F238E27FC236}">
                          <a16:creationId xmlns:a16="http://schemas.microsoft.com/office/drawing/2014/main" id="{D260E349-5DE0-4D3F-B810-9008581E8FC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4AFE0ED6-84A8-4ED1-BA36-1C9EAAF5B524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71" name="Gelijkbenige driehoek 170">
                  <a:extLst>
                    <a:ext uri="{FF2B5EF4-FFF2-40B4-BE49-F238E27FC236}">
                      <a16:creationId xmlns:a16="http://schemas.microsoft.com/office/drawing/2014/main" id="{0A68E8E0-BE03-487B-871F-2544CEFA08BA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CFEB722F-2CBD-4384-85DA-D7D2DD529802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008C3209-2426-4560-B2E4-9FEAA8E2FADC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D5770A06-3430-4ABD-A8DE-9ED628929EF0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7" name="Tekstvak 156">
                  <a:extLst>
                    <a:ext uri="{FF2B5EF4-FFF2-40B4-BE49-F238E27FC236}">
                      <a16:creationId xmlns:a16="http://schemas.microsoft.com/office/drawing/2014/main" id="{1EBE3DB5-331D-406E-A652-AEB2A3895EE6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58" name="Tekstvak 157">
                  <a:extLst>
                    <a:ext uri="{FF2B5EF4-FFF2-40B4-BE49-F238E27FC236}">
                      <a16:creationId xmlns:a16="http://schemas.microsoft.com/office/drawing/2014/main" id="{8217580E-460E-4016-9362-8F2D281E49B4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59" name="Vrije vorm: vorm 158">
                  <a:extLst>
                    <a:ext uri="{FF2B5EF4-FFF2-40B4-BE49-F238E27FC236}">
                      <a16:creationId xmlns:a16="http://schemas.microsoft.com/office/drawing/2014/main" id="{5155A9B9-EE91-4DD7-841E-9ADB8B2B444E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0" name="Gelijkbenige driehoek 159">
                  <a:extLst>
                    <a:ext uri="{FF2B5EF4-FFF2-40B4-BE49-F238E27FC236}">
                      <a16:creationId xmlns:a16="http://schemas.microsoft.com/office/drawing/2014/main" id="{53995711-0A8D-4C1C-BCA5-54FBE22465F8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E753EEF3-9EF4-46CF-AB74-CEE696C32535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E5CA1934-7F6F-4D36-B3D6-C73008372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2654288B-FBDD-48FA-AD2D-D71455C937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292BAFC5-FCB0-4960-8385-685AAF15D6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599158E7-5D44-4927-B6CA-B9C464262019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F58FFE64-5A33-4355-9C82-6BE91C13E99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EB452493-543F-4883-9D49-71BC7C9EAA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F35C49A-C9BF-436A-B913-1C14801AA6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52" name="ICOON_info">
                <a:extLst>
                  <a:ext uri="{FF2B5EF4-FFF2-40B4-BE49-F238E27FC236}">
                    <a16:creationId xmlns:a16="http://schemas.microsoft.com/office/drawing/2014/main" id="{22382399-988E-4A6D-B1E0-B9B96DEF9460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53" name="Ovaal 152">
                  <a:extLst>
                    <a:ext uri="{FF2B5EF4-FFF2-40B4-BE49-F238E27FC236}">
                      <a16:creationId xmlns:a16="http://schemas.microsoft.com/office/drawing/2014/main" id="{6EF35DE1-0239-4496-A473-B3E70E8E889B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Graphic 163" descr="Informatie">
                  <a:extLst>
                    <a:ext uri="{FF2B5EF4-FFF2-40B4-BE49-F238E27FC236}">
                      <a16:creationId xmlns:a16="http://schemas.microsoft.com/office/drawing/2014/main" id="{11224E2D-26DD-42DD-A910-9B8A78514FF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94" name="INSTRUCTIE">
            <a:extLst>
              <a:ext uri="{FF2B5EF4-FFF2-40B4-BE49-F238E27FC236}">
                <a16:creationId xmlns:a16="http://schemas.microsoft.com/office/drawing/2014/main" id="{2B39A67B-2EDC-417E-8A99-66A5BB5F83A8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95" name="Rechthoek 194">
              <a:extLst>
                <a:ext uri="{FF2B5EF4-FFF2-40B4-BE49-F238E27FC236}">
                  <a16:creationId xmlns:a16="http://schemas.microsoft.com/office/drawing/2014/main" id="{4FA83DE2-A6D5-4CC1-9903-491DF6CB6A8B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B4EC63A6-9D6E-4ACC-B017-91F7432BD85E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F6DA4AF3-5AEF-4231-895F-0663AEE20711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653D4BC8-EA4F-4ECD-9B5E-5123CC972DDC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B723A269-4A53-4704-BE21-2F0C66025AE5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41CE7DB2-0748-4386-BD46-4CC422C65560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202" name="Groep 201">
                <a:extLst>
                  <a:ext uri="{FF2B5EF4-FFF2-40B4-BE49-F238E27FC236}">
                    <a16:creationId xmlns:a16="http://schemas.microsoft.com/office/drawing/2014/main" id="{AD4419B3-E74D-477E-BA71-0295ADA6E70B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04" name="Rechthoek met één afgeknipte en afgeronde hoek 47">
                  <a:extLst>
                    <a:ext uri="{FF2B5EF4-FFF2-40B4-BE49-F238E27FC236}">
                      <a16:creationId xmlns:a16="http://schemas.microsoft.com/office/drawing/2014/main" id="{767BD028-D1FF-45D3-9FC1-65EDA55B248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5" name="Rechthoekige driehoek 204">
                  <a:extLst>
                    <a:ext uri="{FF2B5EF4-FFF2-40B4-BE49-F238E27FC236}">
                      <a16:creationId xmlns:a16="http://schemas.microsoft.com/office/drawing/2014/main" id="{3CEB820A-A028-4F7F-9CF8-BD0FF0819B8C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6" name="Rechthoek 205">
                  <a:extLst>
                    <a:ext uri="{FF2B5EF4-FFF2-40B4-BE49-F238E27FC236}">
                      <a16:creationId xmlns:a16="http://schemas.microsoft.com/office/drawing/2014/main" id="{E3E61821-8C73-4D3E-8CC8-335F7BFE17E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Rechthoek 206">
                  <a:extLst>
                    <a:ext uri="{FF2B5EF4-FFF2-40B4-BE49-F238E27FC236}">
                      <a16:creationId xmlns:a16="http://schemas.microsoft.com/office/drawing/2014/main" id="{ECB09AE1-CBEA-4795-A984-F44EFFBB6F78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055F2A0C-348C-4FC4-AB79-AED625088085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84" name="HAAK LIJN">
            <a:extLst>
              <a:ext uri="{FF2B5EF4-FFF2-40B4-BE49-F238E27FC236}">
                <a16:creationId xmlns:a16="http://schemas.microsoft.com/office/drawing/2014/main" id="{7B3A422F-40A5-40FC-90E9-6577B2129FD0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85" name="LIJN">
              <a:extLst>
                <a:ext uri="{FF2B5EF4-FFF2-40B4-BE49-F238E27FC236}">
                  <a16:creationId xmlns:a16="http://schemas.microsoft.com/office/drawing/2014/main" id="{A43FC868-B301-46F5-8820-A419C16D2B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1E137A15-B402-4904-96E2-F20F4DD225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87" name="LIJN">
              <a:extLst>
                <a:ext uri="{FF2B5EF4-FFF2-40B4-BE49-F238E27FC236}">
                  <a16:creationId xmlns:a16="http://schemas.microsoft.com/office/drawing/2014/main" id="{12474518-C7B4-4E57-AD5D-304FB97FE4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Tijdelijke aanduiding voor afbeelding 8">
            <a:extLst>
              <a:ext uri="{FF2B5EF4-FFF2-40B4-BE49-F238E27FC236}">
                <a16:creationId xmlns:a16="http://schemas.microsoft.com/office/drawing/2014/main" id="{5CFE7F97-2109-4DE1-997E-438DDA5BA4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65689" y="1434"/>
            <a:ext cx="3426313" cy="68565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foto in te voegen.</a:t>
            </a:r>
          </a:p>
        </p:txBody>
      </p:sp>
      <p:sp>
        <p:nvSpPr>
          <p:cNvPr id="200" name="Logo">
            <a:extLst>
              <a:ext uri="{FF2B5EF4-FFF2-40B4-BE49-F238E27FC236}">
                <a16:creationId xmlns:a16="http://schemas.microsoft.com/office/drawing/2014/main" id="{CF022E84-EA7B-4026-848E-672D4DD41118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6"/>
            <a:ext cx="1060019" cy="185413"/>
          </a:xfrm>
          <a:blipFill>
            <a:blip r:embed="rId8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15" name="Tekst">
            <a:extLst>
              <a:ext uri="{FF2B5EF4-FFF2-40B4-BE49-F238E27FC236}">
                <a16:creationId xmlns:a16="http://schemas.microsoft.com/office/drawing/2014/main" id="{9FDA7449-64DA-4D83-8198-E1195E045EAA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563700"/>
            <a:ext cx="8544332" cy="5730595"/>
          </a:xfrm>
          <a:gradFill>
            <a:gsLst>
              <a:gs pos="75000">
                <a:schemeClr val="bg1"/>
              </a:gs>
              <a:gs pos="100000">
                <a:schemeClr val="bg1">
                  <a:alpha val="75000"/>
                </a:schemeClr>
              </a:gs>
            </a:gsLst>
            <a:lin ang="0" scaled="1"/>
          </a:gradFill>
        </p:spPr>
        <p:txBody>
          <a:bodyPr vert="horz" lIns="0" tIns="1296000" rIns="216000" bIns="14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/>
              <a:t>Leestekst</a:t>
            </a:r>
          </a:p>
          <a:p>
            <a:pPr lvl="3"/>
            <a:r>
              <a:rPr lang="en-GB"/>
              <a:t>Subtitel</a:t>
            </a:r>
          </a:p>
          <a:p>
            <a:pPr lvl="4"/>
            <a:r>
              <a:rPr lang="en-GB"/>
              <a:t>Numerieke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/>
              <a:t>Leestekst</a:t>
            </a:r>
          </a:p>
          <a:p>
            <a:pPr lvl="8"/>
            <a:r>
              <a:rPr lang="en-GB"/>
              <a:t>Subtitel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ED12B838-4EBF-44B3-96A3-36FE4C10687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um" hidden="1">
            <a:extLst>
              <a:ext uri="{FF2B5EF4-FFF2-40B4-BE49-F238E27FC236}">
                <a16:creationId xmlns:a16="http://schemas.microsoft.com/office/drawing/2014/main" id="{16A3D8F9-0E8B-4655-BE95-ECE2F705BDA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85E5B63B-737B-4ED0-9D1C-6EF631E4C58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14" name="Ondertitel">
            <a:extLst>
              <a:ext uri="{FF2B5EF4-FFF2-40B4-BE49-F238E27FC236}">
                <a16:creationId xmlns:a16="http://schemas.microsoft.com/office/drawing/2014/main" id="{45D054C6-955F-4524-B419-8433FE6D93D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5" y="924516"/>
            <a:ext cx="8369849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EBFCA198-B405-434C-BDB0-38D5BBFCB9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5" y="619125"/>
            <a:ext cx="8369848" cy="268289"/>
          </a:xfrm>
        </p:spPr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217064829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INSTRUCTIE">
            <a:extLst>
              <a:ext uri="{FF2B5EF4-FFF2-40B4-BE49-F238E27FC236}">
                <a16:creationId xmlns:a16="http://schemas.microsoft.com/office/drawing/2014/main" id="{58020D84-DBB1-479D-A6FF-21E18B0C3512}"/>
              </a:ext>
            </a:extLst>
          </p:cNvPr>
          <p:cNvGrpSpPr/>
          <p:nvPr userDrawn="1"/>
        </p:nvGrpSpPr>
        <p:grpSpPr>
          <a:xfrm>
            <a:off x="-3786438" y="0"/>
            <a:ext cx="3693387" cy="5359349"/>
            <a:chOff x="-3786437" y="0"/>
            <a:chExt cx="3693386" cy="5359349"/>
          </a:xfrm>
        </p:grpSpPr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A1153B93-A804-46F5-9FC4-92E6204B054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265" name="Ovaal 264">
              <a:extLst>
                <a:ext uri="{FF2B5EF4-FFF2-40B4-BE49-F238E27FC236}">
                  <a16:creationId xmlns:a16="http://schemas.microsoft.com/office/drawing/2014/main" id="{844EDB14-D276-401B-BBF3-2048F3D72A8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6" name="Rechthoek 265">
              <a:extLst>
                <a:ext uri="{FF2B5EF4-FFF2-40B4-BE49-F238E27FC236}">
                  <a16:creationId xmlns:a16="http://schemas.microsoft.com/office/drawing/2014/main" id="{7AAE3B13-993C-4904-A1AE-7321041DB14C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0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67" name="Ovaal 266">
              <a:extLst>
                <a:ext uri="{FF2B5EF4-FFF2-40B4-BE49-F238E27FC236}">
                  <a16:creationId xmlns:a16="http://schemas.microsoft.com/office/drawing/2014/main" id="{64B9787F-4571-42E9-9200-14884D944289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C00AD345-7E9B-4BCA-85AE-2665EB47908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269" name="Rechthoek 268">
              <a:extLst>
                <a:ext uri="{FF2B5EF4-FFF2-40B4-BE49-F238E27FC236}">
                  <a16:creationId xmlns:a16="http://schemas.microsoft.com/office/drawing/2014/main" id="{EF4A2F6A-307B-4E34-B8C0-82F905E71A4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1" indent="-176209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0" name="Ovaal 269">
              <a:extLst>
                <a:ext uri="{FF2B5EF4-FFF2-40B4-BE49-F238E27FC236}">
                  <a16:creationId xmlns:a16="http://schemas.microsoft.com/office/drawing/2014/main" id="{F3CE75A5-BAAA-43D5-B89D-87A5D7EC6F7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71" name="Rechthoek 270">
              <a:extLst>
                <a:ext uri="{FF2B5EF4-FFF2-40B4-BE49-F238E27FC236}">
                  <a16:creationId xmlns:a16="http://schemas.microsoft.com/office/drawing/2014/main" id="{27706614-0989-4622-8654-596795F6DCC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72" name="Ovaal 271">
              <a:extLst>
                <a:ext uri="{FF2B5EF4-FFF2-40B4-BE49-F238E27FC236}">
                  <a16:creationId xmlns:a16="http://schemas.microsoft.com/office/drawing/2014/main" id="{58EE33C2-AB71-4B99-ADB4-36AAFBE715B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3" name="Rechthoek 272">
              <a:extLst>
                <a:ext uri="{FF2B5EF4-FFF2-40B4-BE49-F238E27FC236}">
                  <a16:creationId xmlns:a16="http://schemas.microsoft.com/office/drawing/2014/main" id="{EFBF3DF3-FB83-44A9-95C9-0130D9805FA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31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274" name="Ovaal 273">
              <a:extLst>
                <a:ext uri="{FF2B5EF4-FFF2-40B4-BE49-F238E27FC236}">
                  <a16:creationId xmlns:a16="http://schemas.microsoft.com/office/drawing/2014/main" id="{415B0FE1-8127-4E0D-89D9-E4BB14E3E61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75" name="Rechthoek 274">
              <a:extLst>
                <a:ext uri="{FF2B5EF4-FFF2-40B4-BE49-F238E27FC236}">
                  <a16:creationId xmlns:a16="http://schemas.microsoft.com/office/drawing/2014/main" id="{08EE1235-CC83-4708-B561-870A1CD81294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4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82558" algn="l"/>
                </a:tabLst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276" name="Ovaal 275">
              <a:extLst>
                <a:ext uri="{FF2B5EF4-FFF2-40B4-BE49-F238E27FC236}">
                  <a16:creationId xmlns:a16="http://schemas.microsoft.com/office/drawing/2014/main" id="{CC00B658-A544-4F11-A3C1-81FE52B251F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7" name="Rechthoek 276">
              <a:extLst>
                <a:ext uri="{FF2B5EF4-FFF2-40B4-BE49-F238E27FC236}">
                  <a16:creationId xmlns:a16="http://schemas.microsoft.com/office/drawing/2014/main" id="{2E186766-9454-4D73-A2F9-69B927E8081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6" indent="-176209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8" name="Ovaal 277">
              <a:extLst>
                <a:ext uri="{FF2B5EF4-FFF2-40B4-BE49-F238E27FC236}">
                  <a16:creationId xmlns:a16="http://schemas.microsoft.com/office/drawing/2014/main" id="{5CC11550-D442-469D-9C2C-2441E1AF9683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79" name="Rechthoek 278">
              <a:extLst>
                <a:ext uri="{FF2B5EF4-FFF2-40B4-BE49-F238E27FC236}">
                  <a16:creationId xmlns:a16="http://schemas.microsoft.com/office/drawing/2014/main" id="{55690C78-8C5B-4AA1-B4ED-52385D32D7F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377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280" name="Ovaal 279">
              <a:extLst>
                <a:ext uri="{FF2B5EF4-FFF2-40B4-BE49-F238E27FC236}">
                  <a16:creationId xmlns:a16="http://schemas.microsoft.com/office/drawing/2014/main" id="{47D94894-A0C4-49E4-9F98-095EDA2E401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81" name="Rechthoek 280">
              <a:extLst>
                <a:ext uri="{FF2B5EF4-FFF2-40B4-BE49-F238E27FC236}">
                  <a16:creationId xmlns:a16="http://schemas.microsoft.com/office/drawing/2014/main" id="{05ACBC45-3323-473E-823E-80E8528156DB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0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282" name="Ovaal 281">
              <a:extLst>
                <a:ext uri="{FF2B5EF4-FFF2-40B4-BE49-F238E27FC236}">
                  <a16:creationId xmlns:a16="http://schemas.microsoft.com/office/drawing/2014/main" id="{C876196B-1128-43A7-B733-3E18C93A1735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83" name="Rechthoek 282">
              <a:extLst>
                <a:ext uri="{FF2B5EF4-FFF2-40B4-BE49-F238E27FC236}">
                  <a16:creationId xmlns:a16="http://schemas.microsoft.com/office/drawing/2014/main" id="{E891C6D4-3EED-4FAA-957E-E1341DEE37F7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5" indent="-182558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84" name="Rechthoek 283">
              <a:extLst>
                <a:ext uri="{FF2B5EF4-FFF2-40B4-BE49-F238E27FC236}">
                  <a16:creationId xmlns:a16="http://schemas.microsoft.com/office/drawing/2014/main" id="{C7BA7BB9-2ED9-4F76-B803-0C9AD2D707CD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285" name="ICOON_info">
              <a:extLst>
                <a:ext uri="{FF2B5EF4-FFF2-40B4-BE49-F238E27FC236}">
                  <a16:creationId xmlns:a16="http://schemas.microsoft.com/office/drawing/2014/main" id="{2BA17424-E08E-4C99-8F64-95A27A78E859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27" name="Ovaal 326">
                <a:extLst>
                  <a:ext uri="{FF2B5EF4-FFF2-40B4-BE49-F238E27FC236}">
                    <a16:creationId xmlns:a16="http://schemas.microsoft.com/office/drawing/2014/main" id="{C902434C-4BD7-4892-9EBE-B5A478B575D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8" name="Graphic 163" descr="Informatie">
                <a:extLst>
                  <a:ext uri="{FF2B5EF4-FFF2-40B4-BE49-F238E27FC236}">
                    <a16:creationId xmlns:a16="http://schemas.microsoft.com/office/drawing/2014/main" id="{616D110A-D55F-4D19-8A59-FADCF13B296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6" name="VOORBEELD">
              <a:extLst>
                <a:ext uri="{FF2B5EF4-FFF2-40B4-BE49-F238E27FC236}">
                  <a16:creationId xmlns:a16="http://schemas.microsoft.com/office/drawing/2014/main" id="{F3F36DF9-E86D-4E53-92C1-8742FF620FB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87" name="Rechthoek 286">
                <a:extLst>
                  <a:ext uri="{FF2B5EF4-FFF2-40B4-BE49-F238E27FC236}">
                    <a16:creationId xmlns:a16="http://schemas.microsoft.com/office/drawing/2014/main" id="{793B43F5-C57E-4092-8748-0E83B4E2E9A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288" name="Rechthoek 287">
                <a:extLst>
                  <a:ext uri="{FF2B5EF4-FFF2-40B4-BE49-F238E27FC236}">
                    <a16:creationId xmlns:a16="http://schemas.microsoft.com/office/drawing/2014/main" id="{4D4BF031-0D0E-4AF8-A3EC-83F6F86B374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89" name="Groep 288">
                <a:extLst>
                  <a:ext uri="{FF2B5EF4-FFF2-40B4-BE49-F238E27FC236}">
                    <a16:creationId xmlns:a16="http://schemas.microsoft.com/office/drawing/2014/main" id="{DBBAD52C-EEF8-4D2C-B256-2D8A2859FB9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20" name="Groep 319">
                  <a:extLst>
                    <a:ext uri="{FF2B5EF4-FFF2-40B4-BE49-F238E27FC236}">
                      <a16:creationId xmlns:a16="http://schemas.microsoft.com/office/drawing/2014/main" id="{2803AEF2-3E6A-452D-91E2-A06A4BD71D0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22" name="Rechte verbindingslijn 321">
                    <a:extLst>
                      <a:ext uri="{FF2B5EF4-FFF2-40B4-BE49-F238E27FC236}">
                        <a16:creationId xmlns:a16="http://schemas.microsoft.com/office/drawing/2014/main" id="{1FD7CB9C-1AE4-4C6C-A935-917E860498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3" name="Rechte verbindingslijn 322">
                    <a:extLst>
                      <a:ext uri="{FF2B5EF4-FFF2-40B4-BE49-F238E27FC236}">
                        <a16:creationId xmlns:a16="http://schemas.microsoft.com/office/drawing/2014/main" id="{E33CD5DC-8BA4-4908-97C1-CCCDE43AE4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4" name="Rechte verbindingslijn 323">
                    <a:extLst>
                      <a:ext uri="{FF2B5EF4-FFF2-40B4-BE49-F238E27FC236}">
                        <a16:creationId xmlns:a16="http://schemas.microsoft.com/office/drawing/2014/main" id="{A5D82F32-D732-4632-B309-C7B476F2CF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5" name="Rechte verbindingslijn 324">
                    <a:extLst>
                      <a:ext uri="{FF2B5EF4-FFF2-40B4-BE49-F238E27FC236}">
                        <a16:creationId xmlns:a16="http://schemas.microsoft.com/office/drawing/2014/main" id="{1BA2768B-16E0-47FE-88C8-26D2BA4C57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6" name="Rechte verbindingslijn 325">
                    <a:extLst>
                      <a:ext uri="{FF2B5EF4-FFF2-40B4-BE49-F238E27FC236}">
                        <a16:creationId xmlns:a16="http://schemas.microsoft.com/office/drawing/2014/main" id="{8043288D-0FCC-43B0-91D0-546CF3BC38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1" name="Pijl: rechts 320">
                  <a:extLst>
                    <a:ext uri="{FF2B5EF4-FFF2-40B4-BE49-F238E27FC236}">
                      <a16:creationId xmlns:a16="http://schemas.microsoft.com/office/drawing/2014/main" id="{0C453576-A100-47D6-811F-03E80DB882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0" name="Groep 289">
                <a:extLst>
                  <a:ext uri="{FF2B5EF4-FFF2-40B4-BE49-F238E27FC236}">
                    <a16:creationId xmlns:a16="http://schemas.microsoft.com/office/drawing/2014/main" id="{6CF3BCE3-1584-499C-88A1-45EA5CCDD59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13" name="Groep 312">
                  <a:extLst>
                    <a:ext uri="{FF2B5EF4-FFF2-40B4-BE49-F238E27FC236}">
                      <a16:creationId xmlns:a16="http://schemas.microsoft.com/office/drawing/2014/main" id="{3317CFB8-A13F-4E18-9F0B-10961062452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FC268B81-8E30-45F4-BED6-3436E1C098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CDF3B582-CC65-4BD2-8ECA-2F6D768A71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7" name="Rechte verbindingslijn 316">
                    <a:extLst>
                      <a:ext uri="{FF2B5EF4-FFF2-40B4-BE49-F238E27FC236}">
                        <a16:creationId xmlns:a16="http://schemas.microsoft.com/office/drawing/2014/main" id="{543A4379-C619-4EB9-8E34-A38863A951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8" name="Rechte verbindingslijn 317">
                    <a:extLst>
                      <a:ext uri="{FF2B5EF4-FFF2-40B4-BE49-F238E27FC236}">
                        <a16:creationId xmlns:a16="http://schemas.microsoft.com/office/drawing/2014/main" id="{A598DCD6-3423-4A83-BFA1-488C121AAC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9" name="Rechte verbindingslijn 318">
                    <a:extLst>
                      <a:ext uri="{FF2B5EF4-FFF2-40B4-BE49-F238E27FC236}">
                        <a16:creationId xmlns:a16="http://schemas.microsoft.com/office/drawing/2014/main" id="{F4E7927B-CC5C-4276-BE51-AECDD4609A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4" name="Pijl: rechts 313">
                  <a:extLst>
                    <a:ext uri="{FF2B5EF4-FFF2-40B4-BE49-F238E27FC236}">
                      <a16:creationId xmlns:a16="http://schemas.microsoft.com/office/drawing/2014/main" id="{72506FF2-8905-402B-AB3E-B1396B62C97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91" name="Rechte verbindingslijn 290">
                <a:extLst>
                  <a:ext uri="{FF2B5EF4-FFF2-40B4-BE49-F238E27FC236}">
                    <a16:creationId xmlns:a16="http://schemas.microsoft.com/office/drawing/2014/main" id="{95F7516F-7D34-41E7-A071-8E3C9638DC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92" name="Rechte verbindingslijn 291">
                <a:extLst>
                  <a:ext uri="{FF2B5EF4-FFF2-40B4-BE49-F238E27FC236}">
                    <a16:creationId xmlns:a16="http://schemas.microsoft.com/office/drawing/2014/main" id="{25ECA0BA-804B-415A-909B-BFF3610EF44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93" name="Rechthoek 292">
                <a:extLst>
                  <a:ext uri="{FF2B5EF4-FFF2-40B4-BE49-F238E27FC236}">
                    <a16:creationId xmlns:a16="http://schemas.microsoft.com/office/drawing/2014/main" id="{3B19CD86-A70D-478E-8376-11C562BF9B6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294" name="Rechthoek 293">
                <a:extLst>
                  <a:ext uri="{FF2B5EF4-FFF2-40B4-BE49-F238E27FC236}">
                    <a16:creationId xmlns:a16="http://schemas.microsoft.com/office/drawing/2014/main" id="{AF3E2075-11F3-48D0-96B4-1652FC13A93D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295" name="Groep 294">
                <a:extLst>
                  <a:ext uri="{FF2B5EF4-FFF2-40B4-BE49-F238E27FC236}">
                    <a16:creationId xmlns:a16="http://schemas.microsoft.com/office/drawing/2014/main" id="{49C6910B-5A74-463F-96CB-72DB26670BA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05" name="Rechthoek 304">
                  <a:extLst>
                    <a:ext uri="{FF2B5EF4-FFF2-40B4-BE49-F238E27FC236}">
                      <a16:creationId xmlns:a16="http://schemas.microsoft.com/office/drawing/2014/main" id="{E2AFE382-1393-4A14-BA36-E3AA50838E82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6" name="Groep 305">
                  <a:extLst>
                    <a:ext uri="{FF2B5EF4-FFF2-40B4-BE49-F238E27FC236}">
                      <a16:creationId xmlns:a16="http://schemas.microsoft.com/office/drawing/2014/main" id="{B3D1A81B-581B-46FD-9DB7-2302F2A03E2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08" name="Rechte verbindingslijn 307">
                    <a:extLst>
                      <a:ext uri="{FF2B5EF4-FFF2-40B4-BE49-F238E27FC236}">
                        <a16:creationId xmlns:a16="http://schemas.microsoft.com/office/drawing/2014/main" id="{3EE6C9B5-6EDE-4307-9BFC-0D3E6B0812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9" name="Rechte verbindingslijn 308">
                    <a:extLst>
                      <a:ext uri="{FF2B5EF4-FFF2-40B4-BE49-F238E27FC236}">
                        <a16:creationId xmlns:a16="http://schemas.microsoft.com/office/drawing/2014/main" id="{2DAE8478-B752-44B1-B417-ED1EFADE60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0" name="Rechte verbindingslijn 309">
                    <a:extLst>
                      <a:ext uri="{FF2B5EF4-FFF2-40B4-BE49-F238E27FC236}">
                        <a16:creationId xmlns:a16="http://schemas.microsoft.com/office/drawing/2014/main" id="{22653844-523E-4703-9CC3-B8763C2087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1" name="Rechte verbindingslijn 310">
                    <a:extLst>
                      <a:ext uri="{FF2B5EF4-FFF2-40B4-BE49-F238E27FC236}">
                        <a16:creationId xmlns:a16="http://schemas.microsoft.com/office/drawing/2014/main" id="{D91082FA-6840-4AD9-BBF1-615A993679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E3EDB2AE-1C4E-4638-888A-166B902826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7" name="Pijl: rechts 306">
                  <a:extLst>
                    <a:ext uri="{FF2B5EF4-FFF2-40B4-BE49-F238E27FC236}">
                      <a16:creationId xmlns:a16="http://schemas.microsoft.com/office/drawing/2014/main" id="{EDAB3B4A-1BBD-4A31-853A-180CAE74F8A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6" name="Groep 295">
                <a:extLst>
                  <a:ext uri="{FF2B5EF4-FFF2-40B4-BE49-F238E27FC236}">
                    <a16:creationId xmlns:a16="http://schemas.microsoft.com/office/drawing/2014/main" id="{105083C8-CCE0-4542-997B-A9DB987438A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97" name="Rechthoek 296">
                  <a:extLst>
                    <a:ext uri="{FF2B5EF4-FFF2-40B4-BE49-F238E27FC236}">
                      <a16:creationId xmlns:a16="http://schemas.microsoft.com/office/drawing/2014/main" id="{554C6B17-71AE-4BDD-9347-271E2842536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98" name="Groep 297">
                  <a:extLst>
                    <a:ext uri="{FF2B5EF4-FFF2-40B4-BE49-F238E27FC236}">
                      <a16:creationId xmlns:a16="http://schemas.microsoft.com/office/drawing/2014/main" id="{5A8DF989-2F28-4630-AF2D-1BD8C7F02FB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00" name="Rechte verbindingslijn 299">
                    <a:extLst>
                      <a:ext uri="{FF2B5EF4-FFF2-40B4-BE49-F238E27FC236}">
                        <a16:creationId xmlns:a16="http://schemas.microsoft.com/office/drawing/2014/main" id="{A5ED7954-C0B4-48EF-A5CA-775E8E5E65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1" name="Rechte verbindingslijn 300">
                    <a:extLst>
                      <a:ext uri="{FF2B5EF4-FFF2-40B4-BE49-F238E27FC236}">
                        <a16:creationId xmlns:a16="http://schemas.microsoft.com/office/drawing/2014/main" id="{175B0C81-1004-4E39-8997-888348384E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2" name="Rechte verbindingslijn 301">
                    <a:extLst>
                      <a:ext uri="{FF2B5EF4-FFF2-40B4-BE49-F238E27FC236}">
                        <a16:creationId xmlns:a16="http://schemas.microsoft.com/office/drawing/2014/main" id="{FCEAB948-C78E-4744-9EA6-B0D186C3D7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824F980F-2F67-4AE4-8F1C-57A08AEFCC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0A79CE11-EF9C-4F54-8CA8-A215F5FF8E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99" name="Pijl: rechts 298">
                  <a:extLst>
                    <a:ext uri="{FF2B5EF4-FFF2-40B4-BE49-F238E27FC236}">
                      <a16:creationId xmlns:a16="http://schemas.microsoft.com/office/drawing/2014/main" id="{A091CF30-2645-41DD-92FF-2615CC377E2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20" name="INFO">
            <a:extLst>
              <a:ext uri="{FF2B5EF4-FFF2-40B4-BE49-F238E27FC236}">
                <a16:creationId xmlns:a16="http://schemas.microsoft.com/office/drawing/2014/main" id="{4554CBC1-67C3-40B3-B69E-583693464CAB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TEKST +  AFBEELDING (M)</a:t>
            </a:r>
          </a:p>
        </p:txBody>
      </p:sp>
      <p:grpSp>
        <p:nvGrpSpPr>
          <p:cNvPr id="123" name="INSTRUCTIE">
            <a:extLst>
              <a:ext uri="{FF2B5EF4-FFF2-40B4-BE49-F238E27FC236}">
                <a16:creationId xmlns:a16="http://schemas.microsoft.com/office/drawing/2014/main" id="{7D89FDE0-FA1A-48A8-87D8-72F420A6054C}"/>
              </a:ext>
            </a:extLst>
          </p:cNvPr>
          <p:cNvGrpSpPr/>
          <p:nvPr userDrawn="1"/>
        </p:nvGrpSpPr>
        <p:grpSpPr>
          <a:xfrm>
            <a:off x="12377595" y="2"/>
            <a:ext cx="3693387" cy="6452863"/>
            <a:chOff x="-3786437" y="0"/>
            <a:chExt cx="3693386" cy="6452863"/>
          </a:xfrm>
        </p:grpSpPr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1911A7A4-7889-4682-88CB-51DEC34DB450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25" name="INSTRUCTIE">
              <a:extLst>
                <a:ext uri="{FF2B5EF4-FFF2-40B4-BE49-F238E27FC236}">
                  <a16:creationId xmlns:a16="http://schemas.microsoft.com/office/drawing/2014/main" id="{48E02217-FD9F-4832-9889-4D0AF539B2E6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3871C51B-D1AE-415D-A1A1-89E1251D7168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82C4EE6E-5493-4898-823C-EB40A243CE8A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B279D03F-A24C-4F1D-8863-141CD38E344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4D8FFA9-D8D3-43F6-AB80-31D0DD594186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BD289455-5AA9-4083-BA39-11D996B7E074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Ovaal 176">
                  <a:extLst>
                    <a:ext uri="{FF2B5EF4-FFF2-40B4-BE49-F238E27FC236}">
                      <a16:creationId xmlns:a16="http://schemas.microsoft.com/office/drawing/2014/main" id="{D65314DA-18A2-4816-AE4C-7D0FA108E0EA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8" name="Vrije vorm: vorm 177">
                  <a:extLst>
                    <a:ext uri="{FF2B5EF4-FFF2-40B4-BE49-F238E27FC236}">
                      <a16:creationId xmlns:a16="http://schemas.microsoft.com/office/drawing/2014/main" id="{271DDED5-D78A-4D2D-B53A-90FE56FDA913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9" name="Rechthoek: afgeronde hoeken 178">
                  <a:extLst>
                    <a:ext uri="{FF2B5EF4-FFF2-40B4-BE49-F238E27FC236}">
                      <a16:creationId xmlns:a16="http://schemas.microsoft.com/office/drawing/2014/main" id="{8A6F755F-9888-439D-9CCF-CFA7716D8072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80" name="Rechte verbindingslijn 179">
                  <a:extLst>
                    <a:ext uri="{FF2B5EF4-FFF2-40B4-BE49-F238E27FC236}">
                      <a16:creationId xmlns:a16="http://schemas.microsoft.com/office/drawing/2014/main" id="{292DBCBD-BF80-4122-A36D-03F1A914A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207E62F8-A38A-41C2-9050-180952142234}"/>
                    </a:ext>
                  </a:extLst>
                </p:cNvPr>
                <p:cNvCxnSpPr>
                  <a:cxnSpLocks/>
                  <a:stCxn id="179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30" name="Ovaal 129">
                <a:extLst>
                  <a:ext uri="{FF2B5EF4-FFF2-40B4-BE49-F238E27FC236}">
                    <a16:creationId xmlns:a16="http://schemas.microsoft.com/office/drawing/2014/main" id="{F2B462FB-91FE-499D-B1F7-0F31448D64C2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55B9A2EF-3819-4049-9950-6CE2DC7BE69F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332FAFB0-6CD1-495B-A1DC-6549033ADDC9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0141AB70-13CF-4E28-B382-7FF25B52061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4" name="Rechte verbindingslijn 173">
                  <a:extLst>
                    <a:ext uri="{FF2B5EF4-FFF2-40B4-BE49-F238E27FC236}">
                      <a16:creationId xmlns:a16="http://schemas.microsoft.com/office/drawing/2014/main" id="{8C9A963D-ADF2-4FDF-9127-672AB6539E0B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5" name="Gelijkbenige driehoek 174">
                  <a:extLst>
                    <a:ext uri="{FF2B5EF4-FFF2-40B4-BE49-F238E27FC236}">
                      <a16:creationId xmlns:a16="http://schemas.microsoft.com/office/drawing/2014/main" id="{B1D75F3D-0752-4EA7-A64A-E18914066EA2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3" name="Ovaal 132">
                <a:extLst>
                  <a:ext uri="{FF2B5EF4-FFF2-40B4-BE49-F238E27FC236}">
                    <a16:creationId xmlns:a16="http://schemas.microsoft.com/office/drawing/2014/main" id="{16E4E73C-1861-4792-AD34-187031E5E9E4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7DA0F4D8-5506-481D-8C57-4D4A2FFB1A15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35" name="Ovaal 134">
                <a:extLst>
                  <a:ext uri="{FF2B5EF4-FFF2-40B4-BE49-F238E27FC236}">
                    <a16:creationId xmlns:a16="http://schemas.microsoft.com/office/drawing/2014/main" id="{41B0827B-CC45-4510-8718-FA395E37B68D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A06CB86B-8C81-4409-9A20-10BB869C5E9B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0D18FEF8-38EF-4A63-98C0-FE27409ED8E4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57" name="Groep 156">
                  <a:extLst>
                    <a:ext uri="{FF2B5EF4-FFF2-40B4-BE49-F238E27FC236}">
                      <a16:creationId xmlns:a16="http://schemas.microsoft.com/office/drawing/2014/main" id="{C970BF49-EAE2-49D5-8B7F-F318204C6DE3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60" name="Groep 159">
                    <a:extLst>
                      <a:ext uri="{FF2B5EF4-FFF2-40B4-BE49-F238E27FC236}">
                        <a16:creationId xmlns:a16="http://schemas.microsoft.com/office/drawing/2014/main" id="{2CF53B31-271E-41A0-A58D-71019381D72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67" name="Groep 166">
                      <a:extLst>
                        <a:ext uri="{FF2B5EF4-FFF2-40B4-BE49-F238E27FC236}">
                          <a16:creationId xmlns:a16="http://schemas.microsoft.com/office/drawing/2014/main" id="{6E531CC2-B8B3-453D-AF01-3B811E36A8F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70" name="Rechthoek 169">
                        <a:extLst>
                          <a:ext uri="{FF2B5EF4-FFF2-40B4-BE49-F238E27FC236}">
                            <a16:creationId xmlns:a16="http://schemas.microsoft.com/office/drawing/2014/main" id="{5EF7D62F-0636-4A09-AE24-D2387EEBF2D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71" name="Rechthoek 170">
                        <a:extLst>
                          <a:ext uri="{FF2B5EF4-FFF2-40B4-BE49-F238E27FC236}">
                            <a16:creationId xmlns:a16="http://schemas.microsoft.com/office/drawing/2014/main" id="{678A75BB-8319-4FDB-BBD0-62C5CB180C3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72" name="Ovaal 171">
                        <a:extLst>
                          <a:ext uri="{FF2B5EF4-FFF2-40B4-BE49-F238E27FC236}">
                            <a16:creationId xmlns:a16="http://schemas.microsoft.com/office/drawing/2014/main" id="{124B32DD-BEF7-485E-94A1-B8F7F9B6F03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68" name="Afbeelding 167">
                      <a:extLst>
                        <a:ext uri="{FF2B5EF4-FFF2-40B4-BE49-F238E27FC236}">
                          <a16:creationId xmlns:a16="http://schemas.microsoft.com/office/drawing/2014/main" id="{8075D0A8-1B76-4F96-BBA0-0755BA7F923F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6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9" name="Afbeelding 168">
                      <a:extLst>
                        <a:ext uri="{FF2B5EF4-FFF2-40B4-BE49-F238E27FC236}">
                          <a16:creationId xmlns:a16="http://schemas.microsoft.com/office/drawing/2014/main" id="{EE1A5F14-7C58-4714-B0E1-DC652004317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6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61" name="Groep 160">
                    <a:extLst>
                      <a:ext uri="{FF2B5EF4-FFF2-40B4-BE49-F238E27FC236}">
                        <a16:creationId xmlns:a16="http://schemas.microsoft.com/office/drawing/2014/main" id="{BE3C4FB7-45D6-4C28-831B-EBB17C6F3BE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65" name="Rechthoek 164">
                      <a:extLst>
                        <a:ext uri="{FF2B5EF4-FFF2-40B4-BE49-F238E27FC236}">
                          <a16:creationId xmlns:a16="http://schemas.microsoft.com/office/drawing/2014/main" id="{401FB8CC-6C9F-49AA-B16A-863687C3B97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6" name="Rechthoek 165">
                      <a:extLst>
                        <a:ext uri="{FF2B5EF4-FFF2-40B4-BE49-F238E27FC236}">
                          <a16:creationId xmlns:a16="http://schemas.microsoft.com/office/drawing/2014/main" id="{0100A13A-BECC-46F8-B259-9A5508527A9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62" name="Groep 161">
                    <a:extLst>
                      <a:ext uri="{FF2B5EF4-FFF2-40B4-BE49-F238E27FC236}">
                        <a16:creationId xmlns:a16="http://schemas.microsoft.com/office/drawing/2014/main" id="{8C95C606-E9C4-487C-8B7F-67C862B174B5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7AF06B97-8469-4345-8C98-5F17FCCF0C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4" name="Rechthoek 163">
                      <a:extLst>
                        <a:ext uri="{FF2B5EF4-FFF2-40B4-BE49-F238E27FC236}">
                          <a16:creationId xmlns:a16="http://schemas.microsoft.com/office/drawing/2014/main" id="{9B0E2C5D-B51E-4A91-AF86-717DD6CB90F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37D4C50B-F499-4868-B097-6A4A67E7CAEB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59" name="Gelijkbenige driehoek 158">
                  <a:extLst>
                    <a:ext uri="{FF2B5EF4-FFF2-40B4-BE49-F238E27FC236}">
                      <a16:creationId xmlns:a16="http://schemas.microsoft.com/office/drawing/2014/main" id="{5EFAA7E5-B4D3-43DE-8D5B-7EA0C8654A95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5D682E0A-8D5B-4C8C-B366-33F5BE92E8E5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3E99A647-E1A3-4B1D-9204-060EC9C81018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515AEB16-E490-46C9-8710-6BDC96615A13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Tekstvak 143">
                  <a:extLst>
                    <a:ext uri="{FF2B5EF4-FFF2-40B4-BE49-F238E27FC236}">
                      <a16:creationId xmlns:a16="http://schemas.microsoft.com/office/drawing/2014/main" id="{D8210D98-2955-4A1A-B789-8D6EE6ACCCDE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45" name="Tekstvak 144">
                  <a:extLst>
                    <a:ext uri="{FF2B5EF4-FFF2-40B4-BE49-F238E27FC236}">
                      <a16:creationId xmlns:a16="http://schemas.microsoft.com/office/drawing/2014/main" id="{D183025B-AE44-49CF-A2E4-A6832991C023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46" name="Vrije vorm: vorm 145">
                  <a:extLst>
                    <a:ext uri="{FF2B5EF4-FFF2-40B4-BE49-F238E27FC236}">
                      <a16:creationId xmlns:a16="http://schemas.microsoft.com/office/drawing/2014/main" id="{F75EFA44-EC07-449E-8B6A-E7600DA23192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7" name="Gelijkbenige driehoek 146">
                  <a:extLst>
                    <a:ext uri="{FF2B5EF4-FFF2-40B4-BE49-F238E27FC236}">
                      <a16:creationId xmlns:a16="http://schemas.microsoft.com/office/drawing/2014/main" id="{9034056B-4FAE-4775-A9F9-9C590D85F81F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8" name="Groep 147">
                  <a:extLst>
                    <a:ext uri="{FF2B5EF4-FFF2-40B4-BE49-F238E27FC236}">
                      <a16:creationId xmlns:a16="http://schemas.microsoft.com/office/drawing/2014/main" id="{ECF9299A-93D2-4030-8B24-8B90DDB6A027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54" name="Rechthoek 153">
                    <a:extLst>
                      <a:ext uri="{FF2B5EF4-FFF2-40B4-BE49-F238E27FC236}">
                        <a16:creationId xmlns:a16="http://schemas.microsoft.com/office/drawing/2014/main" id="{C568E8F1-F65D-4DE5-A4EB-91CA7F7EF7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5" name="Rechthoek 154">
                    <a:extLst>
                      <a:ext uri="{FF2B5EF4-FFF2-40B4-BE49-F238E27FC236}">
                        <a16:creationId xmlns:a16="http://schemas.microsoft.com/office/drawing/2014/main" id="{AF68970F-77C2-4A7D-8A22-3049B936E0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6" name="Rechthoek 155">
                    <a:extLst>
                      <a:ext uri="{FF2B5EF4-FFF2-40B4-BE49-F238E27FC236}">
                        <a16:creationId xmlns:a16="http://schemas.microsoft.com/office/drawing/2014/main" id="{AD1262E6-8ED6-462E-984D-8F88075171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50" name="Groep 149">
                  <a:extLst>
                    <a:ext uri="{FF2B5EF4-FFF2-40B4-BE49-F238E27FC236}">
                      <a16:creationId xmlns:a16="http://schemas.microsoft.com/office/drawing/2014/main" id="{2C9CB748-4202-4DCE-B187-BDF0BA64AB8C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5289F7D6-F34F-439B-AB65-E4C9C0DF7D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BCBFD90D-0E69-4B54-A57E-140848B2D1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3" name="Rechthoek 152">
                    <a:extLst>
                      <a:ext uri="{FF2B5EF4-FFF2-40B4-BE49-F238E27FC236}">
                        <a16:creationId xmlns:a16="http://schemas.microsoft.com/office/drawing/2014/main" id="{803F8C91-E3D4-485F-90B2-B0B2316CFF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39" name="ICOON_info">
                <a:extLst>
                  <a:ext uri="{FF2B5EF4-FFF2-40B4-BE49-F238E27FC236}">
                    <a16:creationId xmlns:a16="http://schemas.microsoft.com/office/drawing/2014/main" id="{3B3A2C78-A323-46E3-8C08-3D04A9A9B257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40" name="Ovaal 139">
                  <a:extLst>
                    <a:ext uri="{FF2B5EF4-FFF2-40B4-BE49-F238E27FC236}">
                      <a16:creationId xmlns:a16="http://schemas.microsoft.com/office/drawing/2014/main" id="{A3891A89-38EA-473B-8FE8-6D196B9530C3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Graphic 163" descr="Informatie">
                  <a:extLst>
                    <a:ext uri="{FF2B5EF4-FFF2-40B4-BE49-F238E27FC236}">
                      <a16:creationId xmlns:a16="http://schemas.microsoft.com/office/drawing/2014/main" id="{93178C6F-8EC5-4603-8513-1E09FE8AEEE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82" name="INSTRUCTIE">
            <a:extLst>
              <a:ext uri="{FF2B5EF4-FFF2-40B4-BE49-F238E27FC236}">
                <a16:creationId xmlns:a16="http://schemas.microsoft.com/office/drawing/2014/main" id="{61AB88AB-13EC-4455-8B85-985067E4ECF1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FDFC893B-FFEC-44C4-A016-29EA8E3A2032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01C3D817-8BBD-4469-A320-E63608EA21E5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9E09857A-5D17-48E5-9E3D-F9426849B9F2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6" name="Ovaal 185">
              <a:extLst>
                <a:ext uri="{FF2B5EF4-FFF2-40B4-BE49-F238E27FC236}">
                  <a16:creationId xmlns:a16="http://schemas.microsoft.com/office/drawing/2014/main" id="{6AA1B8DF-94AF-4334-BD85-312C43F57484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84966A7D-C6B8-4A6D-9BE8-C5115D70DB5D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2DC7767F-D94F-4D86-A5F5-C0F9D6C1047E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90" name="Groep 189">
                <a:extLst>
                  <a:ext uri="{FF2B5EF4-FFF2-40B4-BE49-F238E27FC236}">
                    <a16:creationId xmlns:a16="http://schemas.microsoft.com/office/drawing/2014/main" id="{27F9D10E-E354-40F5-9AFF-03E6E35610AC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92" name="Rechthoek met één afgeknipte en afgeronde hoek 47">
                  <a:extLst>
                    <a:ext uri="{FF2B5EF4-FFF2-40B4-BE49-F238E27FC236}">
                      <a16:creationId xmlns:a16="http://schemas.microsoft.com/office/drawing/2014/main" id="{031A33C6-CB7A-414A-A45A-5D47B897FFC3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3" name="Rechthoekige driehoek 192">
                  <a:extLst>
                    <a:ext uri="{FF2B5EF4-FFF2-40B4-BE49-F238E27FC236}">
                      <a16:creationId xmlns:a16="http://schemas.microsoft.com/office/drawing/2014/main" id="{85B67ACE-1749-4979-BCB2-E297893FE9C3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5" name="Rechthoek 194">
                  <a:extLst>
                    <a:ext uri="{FF2B5EF4-FFF2-40B4-BE49-F238E27FC236}">
                      <a16:creationId xmlns:a16="http://schemas.microsoft.com/office/drawing/2014/main" id="{C5ED5224-9618-4461-863F-3AF6655CA613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6" name="Rechthoek 195">
                  <a:extLst>
                    <a:ext uri="{FF2B5EF4-FFF2-40B4-BE49-F238E27FC236}">
                      <a16:creationId xmlns:a16="http://schemas.microsoft.com/office/drawing/2014/main" id="{ABD5BB4C-E9FC-4EBE-A874-6F7C3F7F85EA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CEDEEF95-0891-4E6F-8116-33B0A55E8C84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6" name="HAAK LIJN">
            <a:extLst>
              <a:ext uri="{FF2B5EF4-FFF2-40B4-BE49-F238E27FC236}">
                <a16:creationId xmlns:a16="http://schemas.microsoft.com/office/drawing/2014/main" id="{461C02C3-71A9-4180-9BA6-CDC428218BF0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7" name="LIJN">
              <a:extLst>
                <a:ext uri="{FF2B5EF4-FFF2-40B4-BE49-F238E27FC236}">
                  <a16:creationId xmlns:a16="http://schemas.microsoft.com/office/drawing/2014/main" id="{70C6F105-BBDF-409A-A64C-F21A25395B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DED3C4C-295F-4DFE-B2D5-8110A780A8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9" name="LIJN">
              <a:extLst>
                <a:ext uri="{FF2B5EF4-FFF2-40B4-BE49-F238E27FC236}">
                  <a16:creationId xmlns:a16="http://schemas.microsoft.com/office/drawing/2014/main" id="{7FAE1D37-EC74-4F9A-99AB-49D3E78A83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jdelijke aanduiding voor afbeelding 8">
            <a:extLst>
              <a:ext uri="{FF2B5EF4-FFF2-40B4-BE49-F238E27FC236}">
                <a16:creationId xmlns:a16="http://schemas.microsoft.com/office/drawing/2014/main" id="{E909BB5C-4BBE-4A17-B7C9-9421049DFC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3656" y="1434"/>
            <a:ext cx="5698344" cy="68565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foto in te voegen.</a:t>
            </a:r>
          </a:p>
        </p:txBody>
      </p:sp>
      <p:sp>
        <p:nvSpPr>
          <p:cNvPr id="194" name="Logo">
            <a:extLst>
              <a:ext uri="{FF2B5EF4-FFF2-40B4-BE49-F238E27FC236}">
                <a16:creationId xmlns:a16="http://schemas.microsoft.com/office/drawing/2014/main" id="{F2F8D9C1-29CC-4621-BC21-3CB89DBCB581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6"/>
            <a:ext cx="1060019" cy="185413"/>
          </a:xfrm>
          <a:blipFill>
            <a:blip r:embed="rId8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188" name="Tekst">
            <a:extLst>
              <a:ext uri="{FF2B5EF4-FFF2-40B4-BE49-F238E27FC236}">
                <a16:creationId xmlns:a16="http://schemas.microsoft.com/office/drawing/2014/main" id="{0913F88F-D24E-4B05-A0C4-5702DF7B6B0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3" y="563700"/>
            <a:ext cx="6257265" cy="5730595"/>
          </a:xfrm>
          <a:gradFill>
            <a:gsLst>
              <a:gs pos="75000">
                <a:schemeClr val="bg1"/>
              </a:gs>
              <a:gs pos="100000">
                <a:schemeClr val="bg1">
                  <a:alpha val="75000"/>
                </a:schemeClr>
              </a:gs>
            </a:gsLst>
            <a:lin ang="0" scaled="1"/>
          </a:gradFill>
        </p:spPr>
        <p:txBody>
          <a:bodyPr vert="horz" lIns="0" tIns="1296000" rIns="216000" bIns="14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/>
              <a:t>Leestekst</a:t>
            </a:r>
          </a:p>
          <a:p>
            <a:pPr lvl="3"/>
            <a:r>
              <a:rPr lang="en-GB"/>
              <a:t>Subtitel</a:t>
            </a:r>
          </a:p>
          <a:p>
            <a:pPr lvl="4"/>
            <a:r>
              <a:rPr lang="en-GB"/>
              <a:t>Numerieke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/>
              <a:t>Leestekst</a:t>
            </a:r>
          </a:p>
          <a:p>
            <a:pPr lvl="8"/>
            <a:r>
              <a:rPr lang="en-GB"/>
              <a:t>Subtitel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0D430EB3-20C6-47BB-9818-57BF558573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um" hidden="1">
            <a:extLst>
              <a:ext uri="{FF2B5EF4-FFF2-40B4-BE49-F238E27FC236}">
                <a16:creationId xmlns:a16="http://schemas.microsoft.com/office/drawing/2014/main" id="{2CB20CBD-6FA2-49E8-A56B-61BEBAE9223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7F9C49C4-AF35-4216-8F31-B02A1075D7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11" name="Ondertitel">
            <a:extLst>
              <a:ext uri="{FF2B5EF4-FFF2-40B4-BE49-F238E27FC236}">
                <a16:creationId xmlns:a16="http://schemas.microsoft.com/office/drawing/2014/main" id="{49A542DA-75FE-4413-AC0E-7C8134E2722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6075595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E3AE8D94-FBEC-45F4-9E29-E69D7A237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5" y="619125"/>
            <a:ext cx="6075595" cy="268289"/>
          </a:xfrm>
        </p:spPr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219018775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7BB-CBE1-661A-A10F-3D45D6B6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97F6-1978-CCCA-395C-B13CF9004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7DD41-DD6B-6AB8-85FB-DEFAAD42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8B50A-8F56-86DD-D843-DECC1EB6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46E57-D52D-188E-039C-ED9B883F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782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INSTRUCTIE">
            <a:extLst>
              <a:ext uri="{FF2B5EF4-FFF2-40B4-BE49-F238E27FC236}">
                <a16:creationId xmlns:a16="http://schemas.microsoft.com/office/drawing/2014/main" id="{56E0AF1E-E7C0-4171-854C-056204F82655}"/>
              </a:ext>
            </a:extLst>
          </p:cNvPr>
          <p:cNvGrpSpPr/>
          <p:nvPr userDrawn="1"/>
        </p:nvGrpSpPr>
        <p:grpSpPr>
          <a:xfrm>
            <a:off x="-3786438" y="0"/>
            <a:ext cx="3693387" cy="5359349"/>
            <a:chOff x="-3786437" y="0"/>
            <a:chExt cx="3693386" cy="5359349"/>
          </a:xfrm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3B51690E-B231-46CA-AAFB-C81D1FBE774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62" name="Ovaal 161">
              <a:extLst>
                <a:ext uri="{FF2B5EF4-FFF2-40B4-BE49-F238E27FC236}">
                  <a16:creationId xmlns:a16="http://schemas.microsoft.com/office/drawing/2014/main" id="{781463D2-11CA-4779-99A1-20FE235C1B9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D952BF58-9F56-4C0F-B699-1436829673E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0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BFDD36E4-F791-49B3-9C04-245B57CDD3A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AA118E65-619F-4E2B-9EDF-6A398B2EA47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4618D646-34FD-45C4-823D-AF82D77756C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1" indent="-176209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66252384-DBA3-43F3-A3C0-B6C986FE551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008577A2-B04F-4509-87C0-D0529994A78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D696D2DD-7950-426B-A58C-13AD32270106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EBE2FCA8-2E1C-428C-8FA3-42DCD12FE094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31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EA92AE7E-8A98-4560-913C-B644CE4E3A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C1F46A4C-6144-4F11-9027-AF34B969301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4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82558" algn="l"/>
                </a:tabLst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41EBC3D7-D4E2-49C3-95F6-CAC6DF99DAA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26E90D5D-38DD-4EAF-9BF3-F67793C95F3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6" indent="-176209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5" name="Ovaal 174">
              <a:extLst>
                <a:ext uri="{FF2B5EF4-FFF2-40B4-BE49-F238E27FC236}">
                  <a16:creationId xmlns:a16="http://schemas.microsoft.com/office/drawing/2014/main" id="{38710FD4-694F-4CEC-891D-9AD9A17E8DDB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69B1A83F-6268-4F58-9AC4-1A08F80EEA7D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377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992444C9-4319-4315-90FB-C4F9CBD95123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3940CBF8-7140-475C-9B14-A7FB1FE34B0B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0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07C60208-79F6-48D8-8954-A764ED5DFDA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E986A40B-77FA-44E6-8EF3-5210C4246A8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5" indent="-182558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71D5E2DC-EBB0-403F-AF28-948743F5F0FE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82" name="ICOON_info">
              <a:extLst>
                <a:ext uri="{FF2B5EF4-FFF2-40B4-BE49-F238E27FC236}">
                  <a16:creationId xmlns:a16="http://schemas.microsoft.com/office/drawing/2014/main" id="{C7DA08DB-A033-432A-9F7D-FA9C04FA851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24" name="Ovaal 223">
                <a:extLst>
                  <a:ext uri="{FF2B5EF4-FFF2-40B4-BE49-F238E27FC236}">
                    <a16:creationId xmlns:a16="http://schemas.microsoft.com/office/drawing/2014/main" id="{9F0E20A2-1F00-4CDA-8826-2C0ADC3A9CE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5" name="Graphic 163" descr="Informatie">
                <a:extLst>
                  <a:ext uri="{FF2B5EF4-FFF2-40B4-BE49-F238E27FC236}">
                    <a16:creationId xmlns:a16="http://schemas.microsoft.com/office/drawing/2014/main" id="{8C4B3338-5542-493D-AAEC-070CFAA7B3E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3" name="VOORBEELD">
              <a:extLst>
                <a:ext uri="{FF2B5EF4-FFF2-40B4-BE49-F238E27FC236}">
                  <a16:creationId xmlns:a16="http://schemas.microsoft.com/office/drawing/2014/main" id="{8C3FADB3-1CB9-42AA-A5E0-283321470C22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B2F61A6F-F9C2-44F8-9E5C-7D7C4B94E16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85" name="Rechthoek 184">
                <a:extLst>
                  <a:ext uri="{FF2B5EF4-FFF2-40B4-BE49-F238E27FC236}">
                    <a16:creationId xmlns:a16="http://schemas.microsoft.com/office/drawing/2014/main" id="{051DF511-BF60-4366-AA8D-E19566A2C3C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6" name="Groep 185">
                <a:extLst>
                  <a:ext uri="{FF2B5EF4-FFF2-40B4-BE49-F238E27FC236}">
                    <a16:creationId xmlns:a16="http://schemas.microsoft.com/office/drawing/2014/main" id="{B3F7510F-EE17-4165-80FB-D03F965F32F0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6826B67F-0435-41E7-B8FB-4B3A54DA44E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19" name="Rechte verbindingslijn 218">
                    <a:extLst>
                      <a:ext uri="{FF2B5EF4-FFF2-40B4-BE49-F238E27FC236}">
                        <a16:creationId xmlns:a16="http://schemas.microsoft.com/office/drawing/2014/main" id="{8188C22A-C17D-40F5-88E9-847F8CE132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0" name="Rechte verbindingslijn 219">
                    <a:extLst>
                      <a:ext uri="{FF2B5EF4-FFF2-40B4-BE49-F238E27FC236}">
                        <a16:creationId xmlns:a16="http://schemas.microsoft.com/office/drawing/2014/main" id="{78E61C2D-EB70-42A4-846E-823278D8ED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1" name="Rechte verbindingslijn 220">
                    <a:extLst>
                      <a:ext uri="{FF2B5EF4-FFF2-40B4-BE49-F238E27FC236}">
                        <a16:creationId xmlns:a16="http://schemas.microsoft.com/office/drawing/2014/main" id="{7EE2FBA1-83B0-476F-AFD4-504DC84ABB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2" name="Rechte verbindingslijn 221">
                    <a:extLst>
                      <a:ext uri="{FF2B5EF4-FFF2-40B4-BE49-F238E27FC236}">
                        <a16:creationId xmlns:a16="http://schemas.microsoft.com/office/drawing/2014/main" id="{54F5890B-92A7-4689-B313-936FE09D49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81032ACF-9316-44CE-968E-21F539CFDC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8" name="Pijl: rechts 217">
                  <a:extLst>
                    <a:ext uri="{FF2B5EF4-FFF2-40B4-BE49-F238E27FC236}">
                      <a16:creationId xmlns:a16="http://schemas.microsoft.com/office/drawing/2014/main" id="{17DF2D54-F8C2-4C21-82A0-59656A896E8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7" name="Groep 186">
                <a:extLst>
                  <a:ext uri="{FF2B5EF4-FFF2-40B4-BE49-F238E27FC236}">
                    <a16:creationId xmlns:a16="http://schemas.microsoft.com/office/drawing/2014/main" id="{8904F9D0-4E60-4476-9FF8-58B3D996701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D04ED1EF-58E6-48B4-9CD5-8B6A41B189A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2" name="Rechte verbindingslijn 211">
                    <a:extLst>
                      <a:ext uri="{FF2B5EF4-FFF2-40B4-BE49-F238E27FC236}">
                        <a16:creationId xmlns:a16="http://schemas.microsoft.com/office/drawing/2014/main" id="{91284489-4B49-455F-A0D0-1A95AE53938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A3BF5596-851B-4D4B-B84F-0FAFC29D43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639CA5C3-4185-47D2-9A3A-059A396B74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5" name="Rechte verbindingslijn 214">
                    <a:extLst>
                      <a:ext uri="{FF2B5EF4-FFF2-40B4-BE49-F238E27FC236}">
                        <a16:creationId xmlns:a16="http://schemas.microsoft.com/office/drawing/2014/main" id="{25CB433B-DE21-439B-96E7-0EF3B0DEFB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6" name="Rechte verbindingslijn 215">
                    <a:extLst>
                      <a:ext uri="{FF2B5EF4-FFF2-40B4-BE49-F238E27FC236}">
                        <a16:creationId xmlns:a16="http://schemas.microsoft.com/office/drawing/2014/main" id="{16FCB685-1AC1-4D86-8944-420BBEE4A2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1" name="Pijl: rechts 210">
                  <a:extLst>
                    <a:ext uri="{FF2B5EF4-FFF2-40B4-BE49-F238E27FC236}">
                      <a16:creationId xmlns:a16="http://schemas.microsoft.com/office/drawing/2014/main" id="{6D432F55-21F0-4BA8-A9A6-79E3C8706CD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88" name="Rechte verbindingslijn 187">
                <a:extLst>
                  <a:ext uri="{FF2B5EF4-FFF2-40B4-BE49-F238E27FC236}">
                    <a16:creationId xmlns:a16="http://schemas.microsoft.com/office/drawing/2014/main" id="{06B28555-C7EB-436B-93CD-483046739A1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89" name="Rechte verbindingslijn 188">
                <a:extLst>
                  <a:ext uri="{FF2B5EF4-FFF2-40B4-BE49-F238E27FC236}">
                    <a16:creationId xmlns:a16="http://schemas.microsoft.com/office/drawing/2014/main" id="{44A8D932-351D-44B3-9B50-4518F932B1F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2B0E224C-D4AB-4058-A7F5-60A55451987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9CB1CF0C-D79A-47E5-A739-15125AFC52D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92" name="Groep 191">
                <a:extLst>
                  <a:ext uri="{FF2B5EF4-FFF2-40B4-BE49-F238E27FC236}">
                    <a16:creationId xmlns:a16="http://schemas.microsoft.com/office/drawing/2014/main" id="{AD511622-9622-49E1-83A7-D52F2EC2FE5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9B6A2C07-DF44-43B9-9947-D9FFBFBF240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8B436CCE-6215-43D6-9903-54A209A961F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5" name="Rechte verbindingslijn 204">
                    <a:extLst>
                      <a:ext uri="{FF2B5EF4-FFF2-40B4-BE49-F238E27FC236}">
                        <a16:creationId xmlns:a16="http://schemas.microsoft.com/office/drawing/2014/main" id="{D37FED45-36DA-4C30-BEC4-590B04F51E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6" name="Rechte verbindingslijn 205">
                    <a:extLst>
                      <a:ext uri="{FF2B5EF4-FFF2-40B4-BE49-F238E27FC236}">
                        <a16:creationId xmlns:a16="http://schemas.microsoft.com/office/drawing/2014/main" id="{E07ED9C7-81C8-4D81-B835-98F1B049B0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7" name="Rechte verbindingslijn 206">
                    <a:extLst>
                      <a:ext uri="{FF2B5EF4-FFF2-40B4-BE49-F238E27FC236}">
                        <a16:creationId xmlns:a16="http://schemas.microsoft.com/office/drawing/2014/main" id="{997FC4C5-56F7-452D-94C8-B583B28136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8" name="Rechte verbindingslijn 207">
                    <a:extLst>
                      <a:ext uri="{FF2B5EF4-FFF2-40B4-BE49-F238E27FC236}">
                        <a16:creationId xmlns:a16="http://schemas.microsoft.com/office/drawing/2014/main" id="{DAF5C432-EE5C-4399-8EDB-E571A0794B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9" name="Rechte verbindingslijn 208">
                    <a:extLst>
                      <a:ext uri="{FF2B5EF4-FFF2-40B4-BE49-F238E27FC236}">
                        <a16:creationId xmlns:a16="http://schemas.microsoft.com/office/drawing/2014/main" id="{8504E5FE-4737-4BDB-A13C-498A3A6EDC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4" name="Pijl: rechts 203">
                  <a:extLst>
                    <a:ext uri="{FF2B5EF4-FFF2-40B4-BE49-F238E27FC236}">
                      <a16:creationId xmlns:a16="http://schemas.microsoft.com/office/drawing/2014/main" id="{20F43C52-E208-4D55-A702-2BCAF7A1F42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EC37D8FD-1117-457C-AEC4-4CB40D9515F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94" name="Rechthoek 193">
                  <a:extLst>
                    <a:ext uri="{FF2B5EF4-FFF2-40B4-BE49-F238E27FC236}">
                      <a16:creationId xmlns:a16="http://schemas.microsoft.com/office/drawing/2014/main" id="{E0231768-CA2C-4CB8-9B40-24FB74B0EFD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3A7B840F-35BA-4B43-BB51-26313AF2EA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A032B9F0-A012-4BFD-9279-8943DF9559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EBEA2717-0A71-495E-B56F-F78C8F247C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604096D3-1DC4-4680-B187-8A2AD8B605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5714D4AD-3C95-4638-90B5-92797ED773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CA898CA2-5679-4DBC-9D14-5E2E8F272B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6" name="Pijl: rechts 195">
                  <a:extLst>
                    <a:ext uri="{FF2B5EF4-FFF2-40B4-BE49-F238E27FC236}">
                      <a16:creationId xmlns:a16="http://schemas.microsoft.com/office/drawing/2014/main" id="{C66015C6-6D98-45CD-9B2B-69C87664C67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4" name="INFO">
            <a:extLst>
              <a:ext uri="{FF2B5EF4-FFF2-40B4-BE49-F238E27FC236}">
                <a16:creationId xmlns:a16="http://schemas.microsoft.com/office/drawing/2014/main" id="{63F6DBDF-45EF-45F4-B45A-E829981AB849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TEKST +  AFBEELDING (L)</a:t>
            </a:r>
          </a:p>
        </p:txBody>
      </p: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8A7CEC2E-8D9F-4B04-B32D-F2E5C28FA8F5}"/>
              </a:ext>
            </a:extLst>
          </p:cNvPr>
          <p:cNvGrpSpPr/>
          <p:nvPr userDrawn="1"/>
        </p:nvGrpSpPr>
        <p:grpSpPr>
          <a:xfrm>
            <a:off x="12377595" y="2"/>
            <a:ext cx="3693387" cy="6452863"/>
            <a:chOff x="-3786437" y="0"/>
            <a:chExt cx="3693386" cy="6452863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32C96870-44A4-4293-AACD-6B661B1883F9}"/>
                </a:ext>
              </a:extLst>
            </p:cNvPr>
            <p:cNvSpPr/>
            <p:nvPr userDrawn="1"/>
          </p:nvSpPr>
          <p:spPr>
            <a:xfrm>
              <a:off x="-3786437" y="5624863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90" name="INSTRUCTIE">
              <a:extLst>
                <a:ext uri="{FF2B5EF4-FFF2-40B4-BE49-F238E27FC236}">
                  <a16:creationId xmlns:a16="http://schemas.microsoft.com/office/drawing/2014/main" id="{16E1F55A-7BB6-4FF2-A472-513697F2D69A}"/>
                </a:ext>
              </a:extLst>
            </p:cNvPr>
            <p:cNvGrpSpPr/>
            <p:nvPr userDrawn="1"/>
          </p:nvGrpSpPr>
          <p:grpSpPr>
            <a:xfrm>
              <a:off x="-3786165" y="0"/>
              <a:ext cx="3693114" cy="5782322"/>
              <a:chOff x="-3786165" y="0"/>
              <a:chExt cx="3693114" cy="5782322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CC696C53-CCF7-424D-ABA7-86B554CF319E}"/>
                  </a:ext>
                </a:extLst>
              </p:cNvPr>
              <p:cNvSpPr/>
              <p:nvPr userDrawn="1"/>
            </p:nvSpPr>
            <p:spPr>
              <a:xfrm>
                <a:off x="-3786165" y="0"/>
                <a:ext cx="3593091" cy="562486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Afbeelding invoegen/opmaken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0CC76A35-83F9-49C0-9714-6B2C4F9F5E59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D538383B-2287-4C99-A6CE-30F3C4661B0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afbeelding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nieuwe afbeelding in te voegen </a:t>
                </a: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5C501FBF-EC33-4C90-9E52-CBFD5D12AFF8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49189152-4123-46D8-9C6C-333BC909C820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Ovaal 140">
                  <a:extLst>
                    <a:ext uri="{FF2B5EF4-FFF2-40B4-BE49-F238E27FC236}">
                      <a16:creationId xmlns:a16="http://schemas.microsoft.com/office/drawing/2014/main" id="{9D249E8F-23FD-43C2-8C68-50565AC888AF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2" name="Vrije vorm: vorm 141">
                  <a:extLst>
                    <a:ext uri="{FF2B5EF4-FFF2-40B4-BE49-F238E27FC236}">
                      <a16:creationId xmlns:a16="http://schemas.microsoft.com/office/drawing/2014/main" id="{9A89EED3-EF7F-485E-9CA7-719E9C5204CE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3" name="Rechthoek: afgeronde hoeken 142">
                  <a:extLst>
                    <a:ext uri="{FF2B5EF4-FFF2-40B4-BE49-F238E27FC236}">
                      <a16:creationId xmlns:a16="http://schemas.microsoft.com/office/drawing/2014/main" id="{58175F18-4D2D-4F34-88A1-D057BCAF6FC2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CF80F2E0-5E97-4E64-A65B-DDA8F8A98F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5D8AEECD-F5B0-4252-9E9B-22C54E8CBFE2}"/>
                    </a:ext>
                  </a:extLst>
                </p:cNvPr>
                <p:cNvCxnSpPr>
                  <a:cxnSpLocks/>
                  <a:stCxn id="14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B1729DF9-3379-4774-B2AB-152B96E51B5C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5A4EEE2E-7BFD-4717-B5DA-59771A565C2F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de gewenste afbeelding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59203319-180F-4AE1-902A-7349742DA16D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B1F7012C-3FE2-4C28-85C8-C0757C86381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38" name="Rechte verbindingslijn 137">
                  <a:extLst>
                    <a:ext uri="{FF2B5EF4-FFF2-40B4-BE49-F238E27FC236}">
                      <a16:creationId xmlns:a16="http://schemas.microsoft.com/office/drawing/2014/main" id="{ED6F6EF3-BCE5-42B8-ACA4-BD79508DF02F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39" name="Gelijkbenige driehoek 138">
                  <a:extLst>
                    <a:ext uri="{FF2B5EF4-FFF2-40B4-BE49-F238E27FC236}">
                      <a16:creationId xmlns:a16="http://schemas.microsoft.com/office/drawing/2014/main" id="{53A7F070-0046-4927-BD61-AEF71C19BB8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7BD6F98C-060C-4D15-A8C5-23FE3D3D4DD5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20CEE246-5668-4733-8DCC-68B4EDD1CED6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Klik met de rechter muisknop op de afbeelding en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‘Naar achtergrond’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00" name="Ovaal 99">
                <a:extLst>
                  <a:ext uri="{FF2B5EF4-FFF2-40B4-BE49-F238E27FC236}">
                    <a16:creationId xmlns:a16="http://schemas.microsoft.com/office/drawing/2014/main" id="{F09F3E81-8F2C-46EF-843D-688BAFC7D573}"/>
                  </a:ext>
                </a:extLst>
              </p:cNvPr>
              <p:cNvSpPr/>
              <p:nvPr userDrawn="1"/>
            </p:nvSpPr>
            <p:spPr>
              <a:xfrm>
                <a:off x="-3603587" y="3744237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FD1CBF51-D2F6-4A08-8FA9-C45027259F38}"/>
                  </a:ext>
                </a:extLst>
              </p:cNvPr>
              <p:cNvSpPr/>
              <p:nvPr userDrawn="1"/>
            </p:nvSpPr>
            <p:spPr>
              <a:xfrm>
                <a:off x="-3319415" y="3744238"/>
                <a:ext cx="2944682" cy="97979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de afbeelding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de afbeelding en met de hoekjes het afbeeldingskader.</a:t>
                </a: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4857B2AB-0AA4-4834-95A0-15F44EFA53BB}"/>
                  </a:ext>
                </a:extLst>
              </p:cNvPr>
              <p:cNvGrpSpPr/>
              <p:nvPr userDrawn="1"/>
            </p:nvGrpSpPr>
            <p:grpSpPr>
              <a:xfrm>
                <a:off x="-3408294" y="4834615"/>
                <a:ext cx="622283" cy="612919"/>
                <a:chOff x="12617641" y="3403239"/>
                <a:chExt cx="752963" cy="741634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E0565A32-4967-4F04-8664-55F4020AB4BC}"/>
                    </a:ext>
                  </a:extLst>
                </p:cNvPr>
                <p:cNvGrpSpPr/>
                <p:nvPr userDrawn="1"/>
              </p:nvGrpSpPr>
              <p:grpSpPr>
                <a:xfrm>
                  <a:off x="12771550" y="3403239"/>
                  <a:ext cx="467156" cy="448491"/>
                  <a:chOff x="12782177" y="3403239"/>
                  <a:chExt cx="467156" cy="448491"/>
                </a:xfrm>
              </p:grpSpPr>
              <p:grpSp>
                <p:nvGrpSpPr>
                  <p:cNvPr id="124" name="Groep 123">
                    <a:extLst>
                      <a:ext uri="{FF2B5EF4-FFF2-40B4-BE49-F238E27FC236}">
                        <a16:creationId xmlns:a16="http://schemas.microsoft.com/office/drawing/2014/main" id="{3AEBE43E-F9C7-498E-8DE7-03D63FF183D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77" y="3403239"/>
                    <a:ext cx="412972" cy="396132"/>
                    <a:chOff x="13554906" y="3320109"/>
                    <a:chExt cx="443912" cy="425811"/>
                  </a:xfrm>
                </p:grpSpPr>
                <p:grpSp>
                  <p:nvGrpSpPr>
                    <p:cNvPr id="131" name="Groep 130">
                      <a:extLst>
                        <a:ext uri="{FF2B5EF4-FFF2-40B4-BE49-F238E27FC236}">
                          <a16:creationId xmlns:a16="http://schemas.microsoft.com/office/drawing/2014/main" id="{1CADCC1E-EB9A-4012-8C87-9276E1F1B4B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2" cy="425811"/>
                      <a:chOff x="12909684" y="1276143"/>
                      <a:chExt cx="443912" cy="425811"/>
                    </a:xfrm>
                  </p:grpSpPr>
                  <p:sp>
                    <p:nvSpPr>
                      <p:cNvPr id="134" name="Rechthoek 133">
                        <a:extLst>
                          <a:ext uri="{FF2B5EF4-FFF2-40B4-BE49-F238E27FC236}">
                            <a16:creationId xmlns:a16="http://schemas.microsoft.com/office/drawing/2014/main" id="{5AA6FFDC-F903-428C-B7ED-981DE2FF8E4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5" name="Rechthoek 134">
                        <a:extLst>
                          <a:ext uri="{FF2B5EF4-FFF2-40B4-BE49-F238E27FC236}">
                            <a16:creationId xmlns:a16="http://schemas.microsoft.com/office/drawing/2014/main" id="{35699434-CF38-4F44-B929-48302AFC9B7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36" name="Ovaal 135">
                        <a:extLst>
                          <a:ext uri="{FF2B5EF4-FFF2-40B4-BE49-F238E27FC236}">
                            <a16:creationId xmlns:a16="http://schemas.microsoft.com/office/drawing/2014/main" id="{B95874C4-19B9-486C-8F6B-F2767A5F606D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32" name="Afbeelding 131">
                      <a:extLst>
                        <a:ext uri="{FF2B5EF4-FFF2-40B4-BE49-F238E27FC236}">
                          <a16:creationId xmlns:a16="http://schemas.microsoft.com/office/drawing/2014/main" id="{43FA60EF-A197-4020-A498-5A9E84F56DD0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6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2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Afbeelding 132">
                      <a:extLst>
                        <a:ext uri="{FF2B5EF4-FFF2-40B4-BE49-F238E27FC236}">
                          <a16:creationId xmlns:a16="http://schemas.microsoft.com/office/drawing/2014/main" id="{471B94E7-E4C3-42E1-8A11-00B41FE734A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6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53788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5" name="Groep 124">
                    <a:extLst>
                      <a:ext uri="{FF2B5EF4-FFF2-40B4-BE49-F238E27FC236}">
                        <a16:creationId xmlns:a16="http://schemas.microsoft.com/office/drawing/2014/main" id="{69B912CA-D145-41C7-9EED-072FEA5280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8D82A24C-761A-4004-9D2D-CC3EC71CB5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52A7EEE-9EA1-4EA9-90D0-953CC5746C5A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B6DBBDE1-F0A8-4DD4-913C-A408DD4A436A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1352287F-0058-4169-BDD5-F01AA15D0F5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BD686C26-5DA8-4493-A512-D5B098F4470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AFC7C629-E014-4B11-9A07-B3BF23BDA89C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23" name="Gelijkbenige driehoek 122">
                  <a:extLst>
                    <a:ext uri="{FF2B5EF4-FFF2-40B4-BE49-F238E27FC236}">
                      <a16:creationId xmlns:a16="http://schemas.microsoft.com/office/drawing/2014/main" id="{D8A7A5AD-E24D-47C6-8D8C-FB929D50F9C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94335EAC-9D1E-4813-A9D0-1CFEA06CF32E}"/>
                  </a:ext>
                </a:extLst>
              </p:cNvPr>
              <p:cNvGrpSpPr/>
              <p:nvPr userDrawn="1"/>
            </p:nvGrpSpPr>
            <p:grpSpPr>
              <a:xfrm>
                <a:off x="-3314821" y="2981448"/>
                <a:ext cx="1558053" cy="563933"/>
                <a:chOff x="-3314821" y="2981448"/>
                <a:chExt cx="1558053" cy="563933"/>
              </a:xfrm>
            </p:grpSpPr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92E1BB1C-3359-4329-B37C-A7DFB56A8DB2}"/>
                    </a:ext>
                  </a:extLst>
                </p:cNvPr>
                <p:cNvSpPr/>
                <p:nvPr userDrawn="1"/>
              </p:nvSpPr>
              <p:spPr>
                <a:xfrm>
                  <a:off x="-3314821" y="2981448"/>
                  <a:ext cx="1558053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7C6C62B8-9F0E-47A2-8422-2CDC6D2CD1FF}"/>
                    </a:ext>
                  </a:extLst>
                </p:cNvPr>
                <p:cNvSpPr/>
                <p:nvPr userDrawn="1"/>
              </p:nvSpPr>
              <p:spPr>
                <a:xfrm>
                  <a:off x="-3304719" y="3235173"/>
                  <a:ext cx="15403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Tekstvak 108">
                  <a:extLst>
                    <a:ext uri="{FF2B5EF4-FFF2-40B4-BE49-F238E27FC236}">
                      <a16:creationId xmlns:a16="http://schemas.microsoft.com/office/drawing/2014/main" id="{02FE1995-8B2E-440C-B7F6-B078A80B7357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038892"/>
                  <a:ext cx="1089248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voorgrond</a:t>
                  </a:r>
                </a:p>
              </p:txBody>
            </p:sp>
            <p:sp>
              <p:nvSpPr>
                <p:cNvPr id="110" name="Tekstvak 109">
                  <a:extLst>
                    <a:ext uri="{FF2B5EF4-FFF2-40B4-BE49-F238E27FC236}">
                      <a16:creationId xmlns:a16="http://schemas.microsoft.com/office/drawing/2014/main" id="{8C10EE6E-3F66-4E5E-8AED-893928ABF0F7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295269"/>
                  <a:ext cx="1098515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Naar achtergrond</a:t>
                  </a:r>
                </a:p>
              </p:txBody>
            </p:sp>
            <p:sp>
              <p:nvSpPr>
                <p:cNvPr id="111" name="Vrije vorm: vorm 110">
                  <a:extLst>
                    <a:ext uri="{FF2B5EF4-FFF2-40B4-BE49-F238E27FC236}">
                      <a16:creationId xmlns:a16="http://schemas.microsoft.com/office/drawing/2014/main" id="{E3EB92F0-7B12-404D-A053-D9440D6A32E0}"/>
                    </a:ext>
                  </a:extLst>
                </p:cNvPr>
                <p:cNvSpPr/>
                <p:nvPr userDrawn="1"/>
              </p:nvSpPr>
              <p:spPr>
                <a:xfrm>
                  <a:off x="-2051274" y="3365381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Gelijkbenige driehoek 111">
                  <a:extLst>
                    <a:ext uri="{FF2B5EF4-FFF2-40B4-BE49-F238E27FC236}">
                      <a16:creationId xmlns:a16="http://schemas.microsoft.com/office/drawing/2014/main" id="{CB1DCC74-2D98-48D1-9A8E-C0311886AB37}"/>
                    </a:ext>
                  </a:extLst>
                </p:cNvPr>
                <p:cNvSpPr/>
                <p:nvPr userDrawn="1"/>
              </p:nvSpPr>
              <p:spPr>
                <a:xfrm rot="5400000">
                  <a:off x="-1900674" y="3332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948CF875-74F1-498D-A330-F56B1B673A21}"/>
                    </a:ext>
                  </a:extLst>
                </p:cNvPr>
                <p:cNvGrpSpPr/>
                <p:nvPr userDrawn="1"/>
              </p:nvGrpSpPr>
              <p:grpSpPr>
                <a:xfrm>
                  <a:off x="-3257052" y="3032066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982F3385-23B4-4553-B385-73D90C6888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3461C040-3EEC-431E-A061-88350135CC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D9AA326C-A93B-4A28-8047-CE4318A27F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A09C5DCC-53F0-4590-851B-617D130E303D}"/>
                    </a:ext>
                  </a:extLst>
                </p:cNvPr>
                <p:cNvGrpSpPr/>
                <p:nvPr userDrawn="1"/>
              </p:nvGrpSpPr>
              <p:grpSpPr>
                <a:xfrm>
                  <a:off x="-3257053" y="3276580"/>
                  <a:ext cx="182309" cy="163794"/>
                  <a:chOff x="12832541" y="3162395"/>
                  <a:chExt cx="219532" cy="197236"/>
                </a:xfrm>
              </p:grpSpPr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DFF78D53-A3F9-420A-B540-81258F4A68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73284" y="3191991"/>
                    <a:ext cx="138045" cy="138044"/>
                  </a:xfrm>
                  <a:prstGeom prst="rect">
                    <a:avLst/>
                  </a:prstGeom>
                  <a:solidFill>
                    <a:srgbClr val="EABE76"/>
                  </a:solidFill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40A68EE5-E297-4D17-8316-7ED6D5D68E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832541" y="3162395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E242603B-4D82-4E25-B451-E2BFFB0491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70586" y="3278144"/>
                    <a:ext cx="81487" cy="8148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4848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104" name="ICOON_info">
                <a:extLst>
                  <a:ext uri="{FF2B5EF4-FFF2-40B4-BE49-F238E27FC236}">
                    <a16:creationId xmlns:a16="http://schemas.microsoft.com/office/drawing/2014/main" id="{34A75095-BCCA-4B14-88D3-61DF515EE10E}"/>
                  </a:ext>
                </a:extLst>
              </p:cNvPr>
              <p:cNvGrpSpPr/>
              <p:nvPr userDrawn="1"/>
            </p:nvGrpSpPr>
            <p:grpSpPr>
              <a:xfrm>
                <a:off x="-376736" y="54986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05" name="Ovaal 104">
                  <a:extLst>
                    <a:ext uri="{FF2B5EF4-FFF2-40B4-BE49-F238E27FC236}">
                      <a16:creationId xmlns:a16="http://schemas.microsoft.com/office/drawing/2014/main" id="{5474A222-F10E-4604-8980-81B18782592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6" name="Graphic 163" descr="Informatie">
                  <a:extLst>
                    <a:ext uri="{FF2B5EF4-FFF2-40B4-BE49-F238E27FC236}">
                      <a16:creationId xmlns:a16="http://schemas.microsoft.com/office/drawing/2014/main" id="{95B7521C-964A-4120-98AF-E4CFC44DA239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47" name="INSTRUCTIE">
            <a:extLst>
              <a:ext uri="{FF2B5EF4-FFF2-40B4-BE49-F238E27FC236}">
                <a16:creationId xmlns:a16="http://schemas.microsoft.com/office/drawing/2014/main" id="{9617C24C-D031-4EC7-8C43-BEA94778D817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2C80AA4D-81D8-489F-9941-9B6B09BDC06F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6C2056B9-C71F-4481-ACAF-24FD84D354D4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5424C004-CA63-4558-A84E-5FB3BB774F80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79FCCE53-2F65-4DBF-8A59-13ED8E1F9955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E7BD35B2-D1A1-4735-8002-811AC3B4BDCB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53" name="Groep 152">
              <a:extLst>
                <a:ext uri="{FF2B5EF4-FFF2-40B4-BE49-F238E27FC236}">
                  <a16:creationId xmlns:a16="http://schemas.microsoft.com/office/drawing/2014/main" id="{1078B293-FF4F-45F8-A43D-52D6481B5E81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54" name="Groep 153">
                <a:extLst>
                  <a:ext uri="{FF2B5EF4-FFF2-40B4-BE49-F238E27FC236}">
                    <a16:creationId xmlns:a16="http://schemas.microsoft.com/office/drawing/2014/main" id="{4FAC09C2-4DDF-4423-A086-34E5CC074768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56" name="Rechthoek met één afgeknipte en afgeronde hoek 47">
                  <a:extLst>
                    <a:ext uri="{FF2B5EF4-FFF2-40B4-BE49-F238E27FC236}">
                      <a16:creationId xmlns:a16="http://schemas.microsoft.com/office/drawing/2014/main" id="{4B32B43D-FA2F-49BF-8337-8AFAFF58B194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7" name="Rechthoekige driehoek 156">
                  <a:extLst>
                    <a:ext uri="{FF2B5EF4-FFF2-40B4-BE49-F238E27FC236}">
                      <a16:creationId xmlns:a16="http://schemas.microsoft.com/office/drawing/2014/main" id="{C4D43CF6-C799-4697-85DF-1A0C5BF17A5F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5A3AB47C-20F9-4E4A-8955-4409E23E7847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45573C40-8182-48D8-A287-7035FFE5EB33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6BB84D0B-BE4D-4BAF-BFD1-505913286336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6" name="HAAK LIJN">
            <a:extLst>
              <a:ext uri="{FF2B5EF4-FFF2-40B4-BE49-F238E27FC236}">
                <a16:creationId xmlns:a16="http://schemas.microsoft.com/office/drawing/2014/main" id="{D7882384-1712-41E6-9D6B-F217C844E4E0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7" name="LIJN">
              <a:extLst>
                <a:ext uri="{FF2B5EF4-FFF2-40B4-BE49-F238E27FC236}">
                  <a16:creationId xmlns:a16="http://schemas.microsoft.com/office/drawing/2014/main" id="{CA66AB2C-0DEF-41A4-8A9D-6D155CA2B0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F6C0404-AD63-455B-AFF8-AC0BC74B32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0" name="LIJN">
              <a:extLst>
                <a:ext uri="{FF2B5EF4-FFF2-40B4-BE49-F238E27FC236}">
                  <a16:creationId xmlns:a16="http://schemas.microsoft.com/office/drawing/2014/main" id="{C2999465-7311-4A1D-8A5A-A0092EF974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8BD98969-41D6-49E7-8A6D-7119EAC93FB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21626" y="1434"/>
            <a:ext cx="7970375" cy="68565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foto in te voegen.</a:t>
            </a:r>
          </a:p>
        </p:txBody>
      </p:sp>
      <p:sp>
        <p:nvSpPr>
          <p:cNvPr id="17" name="Tijdelijke aanduiding voor verticale tekst 2">
            <a:extLst>
              <a:ext uri="{FF2B5EF4-FFF2-40B4-BE49-F238E27FC236}">
                <a16:creationId xmlns:a16="http://schemas.microsoft.com/office/drawing/2014/main" id="{88E18419-1C58-41CE-97BB-2A5F5D6DB9F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4" y="563700"/>
            <a:ext cx="3993655" cy="5730595"/>
          </a:xfrm>
          <a:gradFill>
            <a:gsLst>
              <a:gs pos="75000">
                <a:schemeClr val="bg1"/>
              </a:gs>
              <a:gs pos="100000">
                <a:schemeClr val="bg1">
                  <a:alpha val="75000"/>
                </a:schemeClr>
              </a:gs>
            </a:gsLst>
            <a:lin ang="0" scaled="1"/>
          </a:gradFill>
        </p:spPr>
        <p:txBody>
          <a:bodyPr vert="horz" lIns="0" tIns="1296000" rIns="216000" bIns="14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/>
              <a:t>Leestekst</a:t>
            </a:r>
          </a:p>
          <a:p>
            <a:pPr lvl="3"/>
            <a:r>
              <a:rPr lang="en-GB"/>
              <a:t>Subtitel</a:t>
            </a:r>
          </a:p>
          <a:p>
            <a:pPr lvl="4"/>
            <a:r>
              <a:rPr lang="en-GB"/>
              <a:t>Numerieke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/>
              <a:t>Leestekst</a:t>
            </a:r>
          </a:p>
          <a:p>
            <a:pPr lvl="8"/>
            <a:r>
              <a:rPr lang="en-GB"/>
              <a:t>Subtitel</a:t>
            </a:r>
          </a:p>
        </p:txBody>
      </p:sp>
      <p:sp>
        <p:nvSpPr>
          <p:cNvPr id="146" name="Logo">
            <a:extLst>
              <a:ext uri="{FF2B5EF4-FFF2-40B4-BE49-F238E27FC236}">
                <a16:creationId xmlns:a16="http://schemas.microsoft.com/office/drawing/2014/main" id="{37D9BEDA-95C5-4F02-84C8-119FE3496BD4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6"/>
            <a:ext cx="1060019" cy="185413"/>
          </a:xfrm>
          <a:blipFill>
            <a:blip r:embed="rId8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2B7207A5-0C51-46E7-8409-7885FAC1D3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um" hidden="1">
            <a:extLst>
              <a:ext uri="{FF2B5EF4-FFF2-40B4-BE49-F238E27FC236}">
                <a16:creationId xmlns:a16="http://schemas.microsoft.com/office/drawing/2014/main" id="{E4B0D260-31F6-45E7-8CE3-AE57A0BA951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CF2C8389-F9C2-4D34-9675-D3F1B363A61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13" name="Ondertitel">
            <a:extLst>
              <a:ext uri="{FF2B5EF4-FFF2-40B4-BE49-F238E27FC236}">
                <a16:creationId xmlns:a16="http://schemas.microsoft.com/office/drawing/2014/main" id="{E7103454-A8D4-4EB6-8BE7-429690CF079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3816083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Light subtitel</a:t>
            </a:r>
            <a:endParaRPr lang="en-GB"/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A3A6F5FC-F7A7-4338-872F-3F8BF725E3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619125"/>
            <a:ext cx="3816083" cy="268289"/>
          </a:xfrm>
        </p:spPr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290010994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, HAAK HO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FO">
            <a:extLst>
              <a:ext uri="{FF2B5EF4-FFF2-40B4-BE49-F238E27FC236}">
                <a16:creationId xmlns:a16="http://schemas.microsoft.com/office/drawing/2014/main" id="{D2D6917A-A3A5-482F-A0D3-BD7F10CD032E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AFBEELDING, HAAK HOOG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CE34B67-7690-4830-B809-AC4C445C3224}"/>
              </a:ext>
            </a:extLst>
          </p:cNvPr>
          <p:cNvGrpSpPr/>
          <p:nvPr userDrawn="1"/>
        </p:nvGrpSpPr>
        <p:grpSpPr>
          <a:xfrm>
            <a:off x="12274716" y="-980090"/>
            <a:ext cx="3695971" cy="1277747"/>
            <a:chOff x="-3889316" y="-1461517"/>
            <a:chExt cx="3695970" cy="1277747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581B927-37CE-45EA-B8E9-1D2CC67E5DDB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4E9038E-1A82-4986-AA83-B64B00D1B662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" name="Gelijkbenige driehoek 23">
              <a:extLst>
                <a:ext uri="{FF2B5EF4-FFF2-40B4-BE49-F238E27FC236}">
                  <a16:creationId xmlns:a16="http://schemas.microsoft.com/office/drawing/2014/main" id="{52AA11A8-C823-48F0-9B6D-1587283BF8C5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B0E852C0-5EF7-4091-BF56-CF9CCF4AE3B0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3CD3F87E-8AFE-4014-B5A3-E2A879556433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D45CBB51-A5DE-4E2E-9371-ABBA5514F536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4C7976D-6768-45BA-B218-D94B75F09258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BF5F41D7-766E-42FF-8D45-F58D63AAB361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2CE8E400-B9B7-4DF0-B077-E259D81E229A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F5FCE514-7248-4F5B-8CDA-999957F963D0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498E0544-265C-4AC9-843E-ADC35C98C828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4" name="Rechthoek met één afgeknipte en afgeronde hoek 47">
                  <a:extLst>
                    <a:ext uri="{FF2B5EF4-FFF2-40B4-BE49-F238E27FC236}">
                      <a16:creationId xmlns:a16="http://schemas.microsoft.com/office/drawing/2014/main" id="{4A968FBB-E546-401B-A917-0BA8252FDFA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Rechthoekige driehoek 34">
                  <a:extLst>
                    <a:ext uri="{FF2B5EF4-FFF2-40B4-BE49-F238E27FC236}">
                      <a16:creationId xmlns:a16="http://schemas.microsoft.com/office/drawing/2014/main" id="{E2EC10EA-DF87-4A62-B378-B3D73B0622AC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E3AF510A-D210-4703-ABDE-16B5343F7E85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Rechthoek 36">
                  <a:extLst>
                    <a:ext uri="{FF2B5EF4-FFF2-40B4-BE49-F238E27FC236}">
                      <a16:creationId xmlns:a16="http://schemas.microsoft.com/office/drawing/2014/main" id="{E3A9C44C-1095-4BE3-BAC4-D09565C46A1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B767575B-D422-4BF2-9195-D8330C527628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foto in te voegen.</a:t>
            </a:r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306BD5D3-3967-499E-87C9-6F3A334CE769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1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1" i="1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</a:t>
            </a:r>
          </a:p>
        </p:txBody>
      </p:sp>
      <p:sp>
        <p:nvSpPr>
          <p:cNvPr id="25" name="Tijdelijke aanduiding voor tekst 146">
            <a:extLst>
              <a:ext uri="{FF2B5EF4-FFF2-40B4-BE49-F238E27FC236}">
                <a16:creationId xmlns:a16="http://schemas.microsoft.com/office/drawing/2014/main" id="{31D9F5AF-1CE4-492D-9595-51DA14E36D6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50570" y="652464"/>
            <a:ext cx="62839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CA30C58-356F-4E30-A02E-60F3A872022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900113"/>
            <a:ext cx="7200" cy="595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AEF8CBF0-1080-4328-90E3-E6A453C76D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572012" y="0"/>
            <a:ext cx="7200" cy="59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8" name="Logo">
            <a:extLst>
              <a:ext uri="{FF2B5EF4-FFF2-40B4-BE49-F238E27FC236}">
                <a16:creationId xmlns:a16="http://schemas.microsoft.com/office/drawing/2014/main" id="{55C5D643-B0DA-4055-86A8-0F037C18CC31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10549613" y="6480356"/>
            <a:ext cx="1060019" cy="185413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48DD1861-5D02-4224-9D47-C736F559387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um" hidden="1">
            <a:extLst>
              <a:ext uri="{FF2B5EF4-FFF2-40B4-BE49-F238E27FC236}">
                <a16:creationId xmlns:a16="http://schemas.microsoft.com/office/drawing/2014/main" id="{8DE891B5-5E37-4385-B527-E422877A67F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15E3676A-D700-48A0-9803-EC20262D4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11" name="Ondertitel">
            <a:extLst>
              <a:ext uri="{FF2B5EF4-FFF2-40B4-BE49-F238E27FC236}">
                <a16:creationId xmlns:a16="http://schemas.microsoft.com/office/drawing/2014/main" id="{F6910D76-D499-4C78-8F33-CDD881528D6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1300567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 err="1"/>
              <a:t>Tweede</a:t>
            </a:r>
            <a:r>
              <a:rPr lang="en-GB" cap="all" baseline="0"/>
              <a:t> light </a:t>
            </a:r>
            <a:r>
              <a:rPr lang="en-GB" cap="all" baseline="0" err="1"/>
              <a:t>subtitel</a:t>
            </a:r>
            <a:endParaRPr lang="en-GB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291F2DBB-1D04-4179-B672-36006C97F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619125"/>
            <a:ext cx="10832144" cy="676793"/>
          </a:xfrm>
        </p:spPr>
        <p:txBody>
          <a:bodyPr bIns="79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Eerste titel bold, </a:t>
            </a:r>
            <a:br>
              <a:rPr lang="en-GB"/>
            </a:br>
            <a:r>
              <a:rPr lang="en-GB"/>
              <a:t>max 2 regels</a:t>
            </a:r>
          </a:p>
        </p:txBody>
      </p:sp>
    </p:spTree>
    <p:extLst>
      <p:ext uri="{BB962C8B-B14F-4D97-AF65-F5344CB8AC3E}">
        <p14:creationId xmlns:p14="http://schemas.microsoft.com/office/powerpoint/2010/main" val="2896609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, HAAK LA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FO">
            <a:extLst>
              <a:ext uri="{FF2B5EF4-FFF2-40B4-BE49-F238E27FC236}">
                <a16:creationId xmlns:a16="http://schemas.microsoft.com/office/drawing/2014/main" id="{D2D6917A-A3A5-482F-A0D3-BD7F10CD032E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AFBEELDING, HAAK LAAG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CE34B67-7690-4830-B809-AC4C445C3224}"/>
              </a:ext>
            </a:extLst>
          </p:cNvPr>
          <p:cNvGrpSpPr/>
          <p:nvPr userDrawn="1"/>
        </p:nvGrpSpPr>
        <p:grpSpPr>
          <a:xfrm>
            <a:off x="12274716" y="-980090"/>
            <a:ext cx="3695971" cy="1277747"/>
            <a:chOff x="-3889316" y="-1461517"/>
            <a:chExt cx="3695970" cy="1277747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581B927-37CE-45EA-B8E9-1D2CC67E5DDB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4E9038E-1A82-4986-AA83-B64B00D1B662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" name="Gelijkbenige driehoek 23">
              <a:extLst>
                <a:ext uri="{FF2B5EF4-FFF2-40B4-BE49-F238E27FC236}">
                  <a16:creationId xmlns:a16="http://schemas.microsoft.com/office/drawing/2014/main" id="{52AA11A8-C823-48F0-9B6D-1587283BF8C5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INSTRUCTIE">
            <a:extLst>
              <a:ext uri="{FF2B5EF4-FFF2-40B4-BE49-F238E27FC236}">
                <a16:creationId xmlns:a16="http://schemas.microsoft.com/office/drawing/2014/main" id="{ED5FACA9-2E52-44C0-B850-E19F11A46E17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68DB4EF-EEFA-4CBE-90C7-4E33468EC037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FA668303-CDC9-495B-9D60-F9A3453CC0FF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F21CBB9-A01B-488C-BF39-28ADE275A5DD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FA52DB56-9675-400E-B64C-648761E67373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05D07A17-0000-473F-B485-E71EB3A4990C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E8FEE4B9-428C-42B4-850F-6BC87CBC1518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E8C7BBE3-9EB0-4167-8B0D-0902737D36C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4" name="Rechthoek met één afgeknipte en afgeronde hoek 47">
                  <a:extLst>
                    <a:ext uri="{FF2B5EF4-FFF2-40B4-BE49-F238E27FC236}">
                      <a16:creationId xmlns:a16="http://schemas.microsoft.com/office/drawing/2014/main" id="{F8D20695-902A-4E04-A7A5-A7E6F7CDCEE8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Rechthoekige driehoek 34">
                  <a:extLst>
                    <a:ext uri="{FF2B5EF4-FFF2-40B4-BE49-F238E27FC236}">
                      <a16:creationId xmlns:a16="http://schemas.microsoft.com/office/drawing/2014/main" id="{0F2A5A70-D318-4BC3-AEED-94CE58F44901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A5A33189-1A50-4382-942D-9AA4C73C20F2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Rechthoek 36">
                  <a:extLst>
                    <a:ext uri="{FF2B5EF4-FFF2-40B4-BE49-F238E27FC236}">
                      <a16:creationId xmlns:a16="http://schemas.microsoft.com/office/drawing/2014/main" id="{61DE34A7-EDEB-42C5-84D1-2DCF0A69B033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75E8CFCC-955D-4469-B982-8A0EC7043938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foto in te voegen.</a:t>
            </a:r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306BD5D3-3967-499E-87C9-6F3A334CE769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1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1" i="1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</a:t>
            </a:r>
          </a:p>
        </p:txBody>
      </p:sp>
      <p:sp>
        <p:nvSpPr>
          <p:cNvPr id="25" name="Tijdelijke aanduiding voor tekst 146">
            <a:extLst>
              <a:ext uri="{FF2B5EF4-FFF2-40B4-BE49-F238E27FC236}">
                <a16:creationId xmlns:a16="http://schemas.microsoft.com/office/drawing/2014/main" id="{31D9F5AF-1CE4-492D-9595-51DA14E36D6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50570" y="5331663"/>
            <a:ext cx="62839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CA30C58-356F-4E30-A02E-60F3A872022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5569787"/>
            <a:ext cx="7200" cy="129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AEF8CBF0-1080-4328-90E3-E6A453C76D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572012" y="-16137"/>
            <a:ext cx="7200" cy="529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Logo">
            <a:extLst>
              <a:ext uri="{FF2B5EF4-FFF2-40B4-BE49-F238E27FC236}">
                <a16:creationId xmlns:a16="http://schemas.microsoft.com/office/drawing/2014/main" id="{A753AD9E-D49F-4A7A-A441-1D683F4F694D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10549613" y="6480356"/>
            <a:ext cx="1060019" cy="185413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4" name="Datum" hidden="1">
            <a:extLst>
              <a:ext uri="{FF2B5EF4-FFF2-40B4-BE49-F238E27FC236}">
                <a16:creationId xmlns:a16="http://schemas.microsoft.com/office/drawing/2014/main" id="{58A4B687-90AC-4E68-8260-4B5ABCBDDD4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FFA5CE90-7880-47CA-A212-3D39FA8CE5E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95C094FD-8A61-49A7-80BC-005282993F3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Ondertitel">
            <a:extLst>
              <a:ext uri="{FF2B5EF4-FFF2-40B4-BE49-F238E27FC236}">
                <a16:creationId xmlns:a16="http://schemas.microsoft.com/office/drawing/2014/main" id="{F6910D76-D499-4C78-8F33-CDD881528D6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5950651"/>
            <a:ext cx="10827096" cy="337471"/>
          </a:xfrm>
        </p:spPr>
        <p:txBody>
          <a:bodyPr bIns="396000"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 err="1"/>
              <a:t>Tweede</a:t>
            </a:r>
            <a:r>
              <a:rPr lang="en-GB" cap="all" baseline="0"/>
              <a:t> light </a:t>
            </a:r>
            <a:r>
              <a:rPr lang="en-GB" cap="all" baseline="0" err="1"/>
              <a:t>subtitel</a:t>
            </a:r>
            <a:endParaRPr lang="en-GB"/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72BCEBAC-13F2-4EC4-8A78-58F0FD42F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5275863"/>
            <a:ext cx="10828685" cy="674788"/>
          </a:xfrm>
        </p:spPr>
        <p:txBody>
          <a:bodyPr bIns="79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Eerste titel bold, </a:t>
            </a:r>
            <a:br>
              <a:rPr lang="en-GB"/>
            </a:br>
            <a:r>
              <a:rPr lang="en-GB"/>
              <a:t>max 2 regels</a:t>
            </a:r>
          </a:p>
        </p:txBody>
      </p:sp>
    </p:spTree>
    <p:extLst>
      <p:ext uri="{BB962C8B-B14F-4D97-AF65-F5344CB8AC3E}">
        <p14:creationId xmlns:p14="http://schemas.microsoft.com/office/powerpoint/2010/main" val="142656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33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, 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FO">
            <a:extLst>
              <a:ext uri="{FF2B5EF4-FFF2-40B4-BE49-F238E27FC236}">
                <a16:creationId xmlns:a16="http://schemas.microsoft.com/office/drawing/2014/main" id="{D2D6917A-A3A5-482F-A0D3-BD7F10CD032E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AFBEELDING, VERGELIJKING</a:t>
            </a:r>
          </a:p>
        </p:txBody>
      </p:sp>
      <p:grpSp>
        <p:nvGrpSpPr>
          <p:cNvPr id="21" name="INSTRUCTIE">
            <a:extLst>
              <a:ext uri="{FF2B5EF4-FFF2-40B4-BE49-F238E27FC236}">
                <a16:creationId xmlns:a16="http://schemas.microsoft.com/office/drawing/2014/main" id="{DCE34B67-7690-4830-B809-AC4C445C3224}"/>
              </a:ext>
            </a:extLst>
          </p:cNvPr>
          <p:cNvGrpSpPr/>
          <p:nvPr userDrawn="1"/>
        </p:nvGrpSpPr>
        <p:grpSpPr>
          <a:xfrm>
            <a:off x="12274716" y="5578820"/>
            <a:ext cx="3695971" cy="1277747"/>
            <a:chOff x="-3889316" y="-1461517"/>
            <a:chExt cx="3695970" cy="1277747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9581B927-37CE-45EA-B8E9-1D2CC67E5DDB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4E9038E-1A82-4986-AA83-B64B00D1B662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" name="Gelijkbenige driehoek 23">
              <a:extLst>
                <a:ext uri="{FF2B5EF4-FFF2-40B4-BE49-F238E27FC236}">
                  <a16:creationId xmlns:a16="http://schemas.microsoft.com/office/drawing/2014/main" id="{52AA11A8-C823-48F0-9B6D-1587283BF8C5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INSTRUCTIE">
            <a:extLst>
              <a:ext uri="{FF2B5EF4-FFF2-40B4-BE49-F238E27FC236}">
                <a16:creationId xmlns:a16="http://schemas.microsoft.com/office/drawing/2014/main" id="{3F7E64AC-04CD-4CC9-B239-EA46CAD58EDF}"/>
              </a:ext>
            </a:extLst>
          </p:cNvPr>
          <p:cNvGrpSpPr/>
          <p:nvPr userDrawn="1"/>
        </p:nvGrpSpPr>
        <p:grpSpPr>
          <a:xfrm>
            <a:off x="-3786437" y="-1060467"/>
            <a:ext cx="3693343" cy="1277747"/>
            <a:chOff x="-3786437" y="-1461517"/>
            <a:chExt cx="3693342" cy="1277747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5B7F84F-24D3-4FB2-8569-D74007772EF9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BF55BC8-D9C8-4CC3-94D9-661A7FD0FB06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2" name="Gelijkbenige driehoek 31">
              <a:extLst>
                <a:ext uri="{FF2B5EF4-FFF2-40B4-BE49-F238E27FC236}">
                  <a16:creationId xmlns:a16="http://schemas.microsoft.com/office/drawing/2014/main" id="{2E9ABC58-53E7-4294-848B-215B4E06C3C0}"/>
                </a:ext>
              </a:extLst>
            </p:cNvPr>
            <p:cNvSpPr/>
            <p:nvPr userDrawn="1"/>
          </p:nvSpPr>
          <p:spPr>
            <a:xfrm rot="5400000">
              <a:off x="-232162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INSTRUCTIE">
            <a:extLst>
              <a:ext uri="{FF2B5EF4-FFF2-40B4-BE49-F238E27FC236}">
                <a16:creationId xmlns:a16="http://schemas.microsoft.com/office/drawing/2014/main" id="{E48EE6EC-C455-4420-9C4F-4627C26E96D6}"/>
              </a:ext>
            </a:extLst>
          </p:cNvPr>
          <p:cNvGrpSpPr/>
          <p:nvPr userDrawn="1"/>
        </p:nvGrpSpPr>
        <p:grpSpPr>
          <a:xfrm>
            <a:off x="0" y="7033213"/>
            <a:ext cx="3727955" cy="1728407"/>
            <a:chOff x="5846" y="7033211"/>
            <a:chExt cx="3727954" cy="1728407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05020E2-C3D4-4300-95D2-5F51F63DF2FE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28260701-2103-4922-9650-D4DF9BE72EBC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FFDE667-60E4-427D-BB06-F4861BA0AA4D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4A4AFF99-5C33-4B6C-9FD1-8C800AD0F243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64799609-5352-4114-9ABA-9188B8CBB6B5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BDC06FCA-74D3-4802-9917-508ADABCC9E1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DE455966-A786-48D3-856C-C36AB26C550F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43" name="Rechthoek met één afgeknipte en afgeronde hoek 47">
                  <a:extLst>
                    <a:ext uri="{FF2B5EF4-FFF2-40B4-BE49-F238E27FC236}">
                      <a16:creationId xmlns:a16="http://schemas.microsoft.com/office/drawing/2014/main" id="{74E72907-A1F3-4092-8CED-78741E028331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Rechthoekige driehoek 43">
                  <a:extLst>
                    <a:ext uri="{FF2B5EF4-FFF2-40B4-BE49-F238E27FC236}">
                      <a16:creationId xmlns:a16="http://schemas.microsoft.com/office/drawing/2014/main" id="{68078163-1FBB-4BDB-BDED-74CAFDBB32F2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8D0D4CCA-91B1-4CCB-8F09-42B3F4CCC34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F10FCD58-1032-4AF5-8740-EF52858E27E5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43F84E09-555F-4B21-A7E0-9E155607E7D2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7"/>
          </a:xfrm>
          <a:prstGeom prst="rect">
            <a:avLst/>
          </a:prstGeom>
          <a:solidFill>
            <a:schemeClr val="bg1"/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foto in te voegen.</a:t>
            </a:r>
          </a:p>
        </p:txBody>
      </p:sp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084D1B84-42BA-459F-924D-D2C1C14E1253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-96253" y="-30650"/>
            <a:ext cx="12370969" cy="6957215"/>
          </a:xfrm>
          <a:custGeom>
            <a:avLst/>
            <a:gdLst>
              <a:gd name="connsiteX0" fmla="*/ 12189450 w 12192000"/>
              <a:gd name="connsiteY0" fmla="*/ 0 h 6856566"/>
              <a:gd name="connsiteX1" fmla="*/ 12192000 w 12192000"/>
              <a:gd name="connsiteY1" fmla="*/ 0 h 6856566"/>
              <a:gd name="connsiteX2" fmla="*/ 12192000 w 12192000"/>
              <a:gd name="connsiteY2" fmla="*/ 6856566 h 6856566"/>
              <a:gd name="connsiteX3" fmla="*/ 0 w 12192000"/>
              <a:gd name="connsiteY3" fmla="*/ 6856566 h 6856566"/>
              <a:gd name="connsiteX4" fmla="*/ 0 w 12192000"/>
              <a:gd name="connsiteY4" fmla="*/ 6855132 h 685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6566">
                <a:moveTo>
                  <a:pt x="12189450" y="0"/>
                </a:moveTo>
                <a:lnTo>
                  <a:pt x="12192000" y="0"/>
                </a:lnTo>
                <a:lnTo>
                  <a:pt x="12192000" y="6856566"/>
                </a:lnTo>
                <a:lnTo>
                  <a:pt x="0" y="6856566"/>
                </a:lnTo>
                <a:lnTo>
                  <a:pt x="0" y="685513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38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7848000" bIns="0" anchor="ctr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icoon</a:t>
            </a:r>
            <a:r>
              <a:rPr lang="en-GB"/>
              <a:t> of sleep de </a:t>
            </a:r>
            <a:r>
              <a:rPr lang="en-GB" err="1"/>
              <a:t>afbeelding</a:t>
            </a:r>
            <a:r>
              <a:rPr lang="en-GB"/>
              <a:t> </a:t>
            </a:r>
            <a:r>
              <a:rPr lang="en-GB" err="1"/>
              <a:t>hierin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foto</a:t>
            </a:r>
            <a:r>
              <a:rPr lang="en-GB"/>
              <a:t>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9" name="Tijdelijke aanduiding voor verticale tekst 2">
            <a:extLst>
              <a:ext uri="{FF2B5EF4-FFF2-40B4-BE49-F238E27FC236}">
                <a16:creationId xmlns:a16="http://schemas.microsoft.com/office/drawing/2014/main" id="{306BD5D3-3967-499E-87C9-6F3A334CE769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1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1" i="1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  </a:t>
            </a:r>
          </a:p>
        </p:txBody>
      </p:sp>
      <p:sp>
        <p:nvSpPr>
          <p:cNvPr id="25" name="Tijdelijke aanduiding voor tekst 146">
            <a:extLst>
              <a:ext uri="{FF2B5EF4-FFF2-40B4-BE49-F238E27FC236}">
                <a16:creationId xmlns:a16="http://schemas.microsoft.com/office/drawing/2014/main" id="{31D9F5AF-1CE4-492D-9595-51DA14E36D6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50570" y="652464"/>
            <a:ext cx="62839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CA30C58-356F-4E30-A02E-60F3A8720228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900113"/>
            <a:ext cx="7200" cy="595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ijdelijke aanduiding voor tekst 25">
            <a:extLst>
              <a:ext uri="{FF2B5EF4-FFF2-40B4-BE49-F238E27FC236}">
                <a16:creationId xmlns:a16="http://schemas.microsoft.com/office/drawing/2014/main" id="{AEF8CBF0-1080-4328-90E3-E6A453C76D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flipH="1">
            <a:off x="572012" y="0"/>
            <a:ext cx="7200" cy="59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4" name="Logo">
            <a:extLst>
              <a:ext uri="{FF2B5EF4-FFF2-40B4-BE49-F238E27FC236}">
                <a16:creationId xmlns:a16="http://schemas.microsoft.com/office/drawing/2014/main" id="{2408095E-D996-4C21-9D60-28C352FB9B2A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0549613" y="6480356"/>
            <a:ext cx="1060019" cy="185413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433BDAC8-61B0-44F9-B401-C091D690330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um" hidden="1">
            <a:extLst>
              <a:ext uri="{FF2B5EF4-FFF2-40B4-BE49-F238E27FC236}">
                <a16:creationId xmlns:a16="http://schemas.microsoft.com/office/drawing/2014/main" id="{A9381C61-5931-426C-9BCE-6B14D9254148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CF8AEF7D-7580-4549-9D40-12C3FFB561C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11" name="Ondertitel">
            <a:extLst>
              <a:ext uri="{FF2B5EF4-FFF2-40B4-BE49-F238E27FC236}">
                <a16:creationId xmlns:a16="http://schemas.microsoft.com/office/drawing/2014/main" id="{F6910D76-D499-4C78-8F33-CDD881528D6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5572252"/>
            <a:ext cx="10827096" cy="738000"/>
          </a:xfrm>
        </p:spPr>
        <p:txBody>
          <a:bodyPr anchor="ctr"/>
          <a:lstStyle>
            <a:lvl1pPr marL="0" indent="0" algn="r">
              <a:buNone/>
              <a:defRPr sz="3000" b="1" cap="all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 err="1"/>
              <a:t>Tweede</a:t>
            </a:r>
            <a:r>
              <a:rPr lang="en-GB" cap="all" baseline="0"/>
              <a:t> </a:t>
            </a:r>
            <a:r>
              <a:rPr lang="en-GB" cap="all" baseline="0" err="1"/>
              <a:t>subtitel</a:t>
            </a:r>
            <a:r>
              <a:rPr lang="en-GB" cap="all" baseline="0"/>
              <a:t>, </a:t>
            </a:r>
            <a:br>
              <a:rPr lang="en-GB" cap="all" baseline="0"/>
            </a:br>
            <a:r>
              <a:rPr lang="en-GB" cap="all" baseline="0"/>
              <a:t>max. 2 regels</a:t>
            </a:r>
            <a:endParaRPr lang="en-GB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CE30AFAE-9F7D-4286-BBB4-AC8E7D420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619124"/>
            <a:ext cx="10828685" cy="685695"/>
          </a:xfrm>
        </p:spPr>
        <p:txBody>
          <a:bodyPr bIns="79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Eerste titel bold, </a:t>
            </a:r>
            <a:br>
              <a:rPr lang="en-GB"/>
            </a:br>
            <a:r>
              <a:rPr lang="en-GB"/>
              <a:t>max 2 regels</a:t>
            </a:r>
          </a:p>
        </p:txBody>
      </p:sp>
    </p:spTree>
    <p:extLst>
      <p:ext uri="{BB962C8B-B14F-4D97-AF65-F5344CB8AC3E}">
        <p14:creationId xmlns:p14="http://schemas.microsoft.com/office/powerpoint/2010/main" val="80256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FO">
            <a:extLst>
              <a:ext uri="{FF2B5EF4-FFF2-40B4-BE49-F238E27FC236}">
                <a16:creationId xmlns:a16="http://schemas.microsoft.com/office/drawing/2014/main" id="{481D7FAF-907F-4DFB-B826-61952457FF5A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VIDEO</a:t>
            </a:r>
          </a:p>
        </p:txBody>
      </p:sp>
      <p:grpSp>
        <p:nvGrpSpPr>
          <p:cNvPr id="70" name="INSTRUCTIE">
            <a:extLst>
              <a:ext uri="{FF2B5EF4-FFF2-40B4-BE49-F238E27FC236}">
                <a16:creationId xmlns:a16="http://schemas.microsoft.com/office/drawing/2014/main" id="{B664B5DC-2F24-4BF2-B15F-DCFDC83E0FE8}"/>
              </a:ext>
            </a:extLst>
          </p:cNvPr>
          <p:cNvGrpSpPr/>
          <p:nvPr userDrawn="1"/>
        </p:nvGrpSpPr>
        <p:grpSpPr>
          <a:xfrm>
            <a:off x="12377595" y="1"/>
            <a:ext cx="3693387" cy="6285411"/>
            <a:chOff x="-3786437" y="0"/>
            <a:chExt cx="3693386" cy="6285411"/>
          </a:xfrm>
        </p:grpSpPr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62CCFCA6-FFAB-4EDF-9ADA-06DD4052936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437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VIDEO invoegen/opmaken</a:t>
              </a:r>
            </a:p>
          </p:txBody>
        </p:sp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5D619182-7FA1-4531-9037-5A1AB13AFB45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7B798692-DDEC-45B4-A988-74D62285D3D8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video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video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07AB0CE9-0B47-4F38-896F-A42710BB99DA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4540A2A5-3ABE-492F-B737-7E3388F836C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video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60DCA14F-124A-4439-9C18-DB7965020295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F71B63E9-0D97-4EED-8044-F20E7153138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23" name="Rechte verbindingslijn 122">
                <a:extLst>
                  <a:ext uri="{FF2B5EF4-FFF2-40B4-BE49-F238E27FC236}">
                    <a16:creationId xmlns:a16="http://schemas.microsoft.com/office/drawing/2014/main" id="{6B147B2D-0A62-4D71-85C2-D5D46842915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24" name="Gelijkbenige driehoek 123">
                <a:extLst>
                  <a:ext uri="{FF2B5EF4-FFF2-40B4-BE49-F238E27FC236}">
                    <a16:creationId xmlns:a16="http://schemas.microsoft.com/office/drawing/2014/main" id="{D7DDBA26-29BC-489B-ADA2-50F0C4477A5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E8B2392E-799D-4FA5-99A7-E10AF8C6E4E5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6A456275-F778-4C03-9A07-25909D9F103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video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817AD020-0190-4C80-9B6B-E329D129EB6A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F2D2F5A5-8674-49F8-AA73-CC83FD2270CE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81573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video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voor video’s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video en met de hoekjes het videokader.</a:t>
              </a:r>
            </a:p>
          </p:txBody>
        </p:sp>
        <p:grpSp>
          <p:nvGrpSpPr>
            <p:cNvPr id="81" name="Groep 80">
              <a:extLst>
                <a:ext uri="{FF2B5EF4-FFF2-40B4-BE49-F238E27FC236}">
                  <a16:creationId xmlns:a16="http://schemas.microsoft.com/office/drawing/2014/main" id="{A2271C78-D538-4BE2-A428-C565AB51D882}"/>
                </a:ext>
              </a:extLst>
            </p:cNvPr>
            <p:cNvGrpSpPr/>
            <p:nvPr userDrawn="1"/>
          </p:nvGrpSpPr>
          <p:grpSpPr>
            <a:xfrm>
              <a:off x="-3408294" y="4681190"/>
              <a:ext cx="622283" cy="612919"/>
              <a:chOff x="12617641" y="3403239"/>
              <a:chExt cx="752963" cy="741634"/>
            </a:xfrm>
          </p:grpSpPr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C002F77E-80A0-45F5-B9BF-089A4B916D19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A54732A3-F22F-455C-83CA-0BBC9E81C33B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A33B167C-ED6E-46DC-B782-A1D05739B07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FE0E2866-FFE0-4242-91BE-023A3B3CFF9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Rechthoek 119">
                      <a:extLst>
                        <a:ext uri="{FF2B5EF4-FFF2-40B4-BE49-F238E27FC236}">
                          <a16:creationId xmlns:a16="http://schemas.microsoft.com/office/drawing/2014/main" id="{24F336E4-5005-4C14-9CD7-123BEF3782A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1" name="Ovaal 120">
                      <a:extLst>
                        <a:ext uri="{FF2B5EF4-FFF2-40B4-BE49-F238E27FC236}">
                          <a16:creationId xmlns:a16="http://schemas.microsoft.com/office/drawing/2014/main" id="{5BA1E968-F86C-4C2F-9E67-F07B02201C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EEDA223E-32B7-42C5-A9F5-34A7E48FED9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8" name="Afbeelding 117">
                    <a:extLst>
                      <a:ext uri="{FF2B5EF4-FFF2-40B4-BE49-F238E27FC236}">
                        <a16:creationId xmlns:a16="http://schemas.microsoft.com/office/drawing/2014/main" id="{F91DDA24-30EC-4E77-B472-FE67DB1C70C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961DEE60-9E96-48AB-BBE8-C963881FA78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09972E87-5D0B-4F8D-B284-A316AAB0AE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A58C6E8D-F66D-492F-85A7-E03A2370168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AE1B2666-3A5F-4B2A-91AA-2A01F26DF73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4DD430C7-BC6C-4266-80E0-647C8C145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216B79BD-1B28-404B-AC19-59D1A33993C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819C5163-50F3-461A-9AC4-6819C649112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3B2713BB-EA79-4571-BF46-F0DE8A409C3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2" name="Groep 81">
              <a:extLst>
                <a:ext uri="{FF2B5EF4-FFF2-40B4-BE49-F238E27FC236}">
                  <a16:creationId xmlns:a16="http://schemas.microsoft.com/office/drawing/2014/main" id="{CA3EDD11-64E7-4FD3-903D-893AED9991EA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530A2AB1-2210-4E2C-A418-CC61ACA9B0C0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B36A3D49-E2A4-4280-A5ED-D9B2C3406056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Tekstvak 93">
                <a:extLst>
                  <a:ext uri="{FF2B5EF4-FFF2-40B4-BE49-F238E27FC236}">
                    <a16:creationId xmlns:a16="http://schemas.microsoft.com/office/drawing/2014/main" id="{5152363B-9C60-44E3-A519-C4A19FD69B0D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95" name="Tekstvak 94">
                <a:extLst>
                  <a:ext uri="{FF2B5EF4-FFF2-40B4-BE49-F238E27FC236}">
                    <a16:creationId xmlns:a16="http://schemas.microsoft.com/office/drawing/2014/main" id="{4B93AB10-8447-409A-90C1-209D330B63C9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96" name="Vrije vorm: vorm 95">
                <a:extLst>
                  <a:ext uri="{FF2B5EF4-FFF2-40B4-BE49-F238E27FC236}">
                    <a16:creationId xmlns:a16="http://schemas.microsoft.com/office/drawing/2014/main" id="{268C3160-26A1-4C6A-9F6E-362D2F76423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Gelijkbenige driehoek 96">
                <a:extLst>
                  <a:ext uri="{FF2B5EF4-FFF2-40B4-BE49-F238E27FC236}">
                    <a16:creationId xmlns:a16="http://schemas.microsoft.com/office/drawing/2014/main" id="{7D5E221E-E53E-4AC9-9D94-9D1C5E51CD0D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2343C869-490A-470A-BB35-DA0F83FD4839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EAC16A0E-1018-42E5-AF2E-1E7C8A11422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A7924F36-6EA6-4E60-992D-EB3F172130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5" name="Rechthoek 104">
                  <a:extLst>
                    <a:ext uri="{FF2B5EF4-FFF2-40B4-BE49-F238E27FC236}">
                      <a16:creationId xmlns:a16="http://schemas.microsoft.com/office/drawing/2014/main" id="{5E4BA08A-2856-4FB8-9A8F-E6452615EEB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55B97137-924E-411C-8DD8-70C1AE4462C2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7F25C256-779B-466C-A899-85EC3FBCDDC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40C79345-B58F-4B2C-8940-3A6EB0F87B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171BEEEE-9C2A-4F72-8A06-4155DAD335E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D0E1EDE2-4C3E-4F70-9B92-C159ED59A13C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08977"/>
              <a:chOff x="-3310781" y="1231352"/>
              <a:chExt cx="311450" cy="308977"/>
            </a:xfrm>
          </p:grpSpPr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ECDC1390-8AF1-49B9-B472-66D3FC64735A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Vrije vorm 112">
                <a:extLst>
                  <a:ext uri="{FF2B5EF4-FFF2-40B4-BE49-F238E27FC236}">
                    <a16:creationId xmlns:a16="http://schemas.microsoft.com/office/drawing/2014/main" id="{116D40AF-8E9F-4A6B-A52E-4F19891CDC05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Vrije vorm 113">
                <a:extLst>
                  <a:ext uri="{FF2B5EF4-FFF2-40B4-BE49-F238E27FC236}">
                    <a16:creationId xmlns:a16="http://schemas.microsoft.com/office/drawing/2014/main" id="{FBF64115-5534-488A-BC7E-E0995D792EFA}"/>
                  </a:ext>
                </a:extLst>
              </p:cNvPr>
              <p:cNvSpPr/>
              <p:nvPr userDrawn="1"/>
            </p:nvSpPr>
            <p:spPr>
              <a:xfrm>
                <a:off x="-3309640" y="1493364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24750763-7A27-4E1D-8DE0-AF5BB99A8E68}"/>
                </a:ext>
              </a:extLst>
            </p:cNvPr>
            <p:cNvSpPr/>
            <p:nvPr userDrawn="1"/>
          </p:nvSpPr>
          <p:spPr>
            <a:xfrm>
              <a:off x="-3786437" y="545741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86" name="ICOON_info">
              <a:extLst>
                <a:ext uri="{FF2B5EF4-FFF2-40B4-BE49-F238E27FC236}">
                  <a16:creationId xmlns:a16="http://schemas.microsoft.com/office/drawing/2014/main" id="{EEC63294-0398-4A49-8C34-6CBFE4D9232E}"/>
                </a:ext>
              </a:extLst>
            </p:cNvPr>
            <p:cNvGrpSpPr/>
            <p:nvPr userDrawn="1"/>
          </p:nvGrpSpPr>
          <p:grpSpPr>
            <a:xfrm>
              <a:off x="-376736" y="5324892"/>
              <a:ext cx="283685" cy="283685"/>
              <a:chOff x="-510741" y="5913713"/>
              <a:chExt cx="267555" cy="267555"/>
            </a:xfrm>
          </p:grpSpPr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2A9A1DDA-B4FF-4D8B-8BAB-75BBF5E855B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Graphic 163" descr="Informatie">
                <a:extLst>
                  <a:ext uri="{FF2B5EF4-FFF2-40B4-BE49-F238E27FC236}">
                    <a16:creationId xmlns:a16="http://schemas.microsoft.com/office/drawing/2014/main" id="{3F4362E9-7B1E-4000-8283-E84ECDCC99D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7" name="INSTRUCTIE">
            <a:extLst>
              <a:ext uri="{FF2B5EF4-FFF2-40B4-BE49-F238E27FC236}">
                <a16:creationId xmlns:a16="http://schemas.microsoft.com/office/drawing/2014/main" id="{B55940D3-D5D5-4A0C-9F36-25CBA102A68F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C6B9BEC4-2B32-4E2F-ACA5-282CA0409CA0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9583421B-D537-4368-9CB5-FDC8EFB17A8B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CAB263AC-0FF6-4874-BDB1-D45D608566AE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44D28E9F-CD80-4972-AECF-6706382C6D64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BBD4B106-680B-402D-BA7E-0B04D893D294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29" name="Groep 128">
              <a:extLst>
                <a:ext uri="{FF2B5EF4-FFF2-40B4-BE49-F238E27FC236}">
                  <a16:creationId xmlns:a16="http://schemas.microsoft.com/office/drawing/2014/main" id="{10F807E9-5C96-4EAD-990A-56E42A8EBBBC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30" name="Groep 129">
                <a:extLst>
                  <a:ext uri="{FF2B5EF4-FFF2-40B4-BE49-F238E27FC236}">
                    <a16:creationId xmlns:a16="http://schemas.microsoft.com/office/drawing/2014/main" id="{306FBC89-6D86-4DEE-B989-2B4FE09D4F62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2" name="Rechthoek met één afgeknipte en afgeronde hoek 47">
                  <a:extLst>
                    <a:ext uri="{FF2B5EF4-FFF2-40B4-BE49-F238E27FC236}">
                      <a16:creationId xmlns:a16="http://schemas.microsoft.com/office/drawing/2014/main" id="{6576938F-2C64-4A1A-9486-8D90BF92592B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Rechthoekige driehoek 132">
                  <a:extLst>
                    <a:ext uri="{FF2B5EF4-FFF2-40B4-BE49-F238E27FC236}">
                      <a16:creationId xmlns:a16="http://schemas.microsoft.com/office/drawing/2014/main" id="{B76CFE21-BD20-46A4-9B75-CF1C001C1FBF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FBA3FB5C-573C-4E31-B8FA-120B67ABD9BD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D7ACEF85-0900-4FDF-A493-04935A2015F5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F9F2CFA4-1948-4BCD-BADB-BAEC8D7941D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84" name="Tijdelijke aanduiding voor media 28">
            <a:extLst>
              <a:ext uri="{FF2B5EF4-FFF2-40B4-BE49-F238E27FC236}">
                <a16:creationId xmlns:a16="http://schemas.microsoft.com/office/drawing/2014/main" id="{509D1DBF-53EC-4D6F-8ECF-1E96F36DB02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-1" y="0"/>
            <a:ext cx="12202743" cy="6858000"/>
          </a:xfrm>
          <a:solidFill>
            <a:schemeClr val="bg1">
              <a:lumMod val="95000"/>
            </a:schemeClr>
          </a:solidFill>
        </p:spPr>
        <p:txBody>
          <a:bodyPr tIns="0" bIns="162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GB" noProof="0"/>
              <a:t>Klik op het onderstaande icoon </a:t>
            </a:r>
            <a:br>
              <a:rPr lang="en-GB" noProof="0"/>
            </a:br>
            <a:r>
              <a:rPr lang="en-GB" noProof="0"/>
              <a:t>om een video in te voegen.</a:t>
            </a:r>
          </a:p>
        </p:txBody>
      </p:sp>
      <p:sp>
        <p:nvSpPr>
          <p:cNvPr id="15" name="Tijdelijke aanduiding voor verticale tekst 2">
            <a:extLst>
              <a:ext uri="{FF2B5EF4-FFF2-40B4-BE49-F238E27FC236}">
                <a16:creationId xmlns:a16="http://schemas.microsoft.com/office/drawing/2014/main" id="{73A4E3CC-2B0D-43F7-BD39-0634CE23811E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1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1" i="1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  </a:t>
            </a:r>
          </a:p>
        </p:txBody>
      </p:sp>
      <p:sp>
        <p:nvSpPr>
          <p:cNvPr id="11" name="Tijdelijke aanduiding voor tekst 146">
            <a:extLst>
              <a:ext uri="{FF2B5EF4-FFF2-40B4-BE49-F238E27FC236}">
                <a16:creationId xmlns:a16="http://schemas.microsoft.com/office/drawing/2014/main" id="{39B4DE28-927C-4A9A-B386-1193B50A6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570" y="652464"/>
            <a:ext cx="62839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Tijdelijke aanduiding voor tekst 25">
            <a:extLst>
              <a:ext uri="{FF2B5EF4-FFF2-40B4-BE49-F238E27FC236}">
                <a16:creationId xmlns:a16="http://schemas.microsoft.com/office/drawing/2014/main" id="{7FE4C19A-D28B-4125-A086-50989B966B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576831" y="900113"/>
            <a:ext cx="7200" cy="595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3" name="Tijdelijke aanduiding voor tekst 25">
            <a:extLst>
              <a:ext uri="{FF2B5EF4-FFF2-40B4-BE49-F238E27FC236}">
                <a16:creationId xmlns:a16="http://schemas.microsoft.com/office/drawing/2014/main" id="{CDB020DD-AD9D-4C5D-9E52-5178CF8008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flipH="1">
            <a:off x="572012" y="0"/>
            <a:ext cx="7200" cy="594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5" name="Logo">
            <a:extLst>
              <a:ext uri="{FF2B5EF4-FFF2-40B4-BE49-F238E27FC236}">
                <a16:creationId xmlns:a16="http://schemas.microsoft.com/office/drawing/2014/main" id="{B034ACD3-6841-4473-96D9-95380FBE6047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0549613" y="6480356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8403D489-FF50-402C-9D46-DBA4536F0FD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um" hidden="1">
            <a:extLst>
              <a:ext uri="{FF2B5EF4-FFF2-40B4-BE49-F238E27FC236}">
                <a16:creationId xmlns:a16="http://schemas.microsoft.com/office/drawing/2014/main" id="{DB8EE983-B1AF-45BE-8C1A-AA884F5102C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BFEDC453-C5F4-462B-A286-84B40414600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10" name="Ondertitel">
            <a:extLst>
              <a:ext uri="{FF2B5EF4-FFF2-40B4-BE49-F238E27FC236}">
                <a16:creationId xmlns:a16="http://schemas.microsoft.com/office/drawing/2014/main" id="{EB946E15-2342-4A5B-885F-9F8E7DA1B84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1300567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 err="1"/>
              <a:t>Tweede</a:t>
            </a:r>
            <a:r>
              <a:rPr lang="en-GB" cap="all" baseline="0"/>
              <a:t> light </a:t>
            </a:r>
            <a:r>
              <a:rPr lang="en-GB" cap="all" baseline="0" err="1"/>
              <a:t>subtitel</a:t>
            </a:r>
            <a:endParaRPr lang="en-GB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C5421215-5092-45CD-A09F-430CF85C27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4" y="619125"/>
            <a:ext cx="10828685" cy="676793"/>
          </a:xfrm>
        </p:spPr>
        <p:txBody>
          <a:bodyPr bIns="79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Eerste titel bold, </a:t>
            </a:r>
            <a:br>
              <a:rPr lang="en-GB"/>
            </a:br>
            <a:r>
              <a:rPr lang="en-GB"/>
              <a:t>max 2 regels</a:t>
            </a:r>
          </a:p>
        </p:txBody>
      </p:sp>
    </p:spTree>
    <p:extLst>
      <p:ext uri="{BB962C8B-B14F-4D97-AF65-F5344CB8AC3E}">
        <p14:creationId xmlns:p14="http://schemas.microsoft.com/office/powerpoint/2010/main" val="2655824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INSTRUCTIE">
            <a:extLst>
              <a:ext uri="{FF2B5EF4-FFF2-40B4-BE49-F238E27FC236}">
                <a16:creationId xmlns:a16="http://schemas.microsoft.com/office/drawing/2014/main" id="{BE13DEB9-AD9E-47C9-B523-E466BC8A9B6E}"/>
              </a:ext>
            </a:extLst>
          </p:cNvPr>
          <p:cNvGrpSpPr/>
          <p:nvPr userDrawn="1"/>
        </p:nvGrpSpPr>
        <p:grpSpPr>
          <a:xfrm>
            <a:off x="-3786438" y="0"/>
            <a:ext cx="3693387" cy="5359349"/>
            <a:chOff x="-3786437" y="0"/>
            <a:chExt cx="3693386" cy="5359349"/>
          </a:xfrm>
        </p:grpSpPr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DBFCE33A-B817-41EC-AE0D-5024D74A2DD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4D52D929-DC8E-4304-BCE0-D7848133F91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DC0E08A9-6297-4ACF-B585-C5BECD0F8BBC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0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66" name="Ovaal 165">
              <a:extLst>
                <a:ext uri="{FF2B5EF4-FFF2-40B4-BE49-F238E27FC236}">
                  <a16:creationId xmlns:a16="http://schemas.microsoft.com/office/drawing/2014/main" id="{F4170384-DD41-4C16-A063-2B8B66717B7E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0FFBBBF9-7EE8-4D0A-83B7-A17A02B6FD3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726ED00F-FD5B-4877-BA64-8B37A832FDB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1" indent="-176209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7BE5835E-0673-48D4-9DA9-DF5B4BFE097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93171901-BB14-4AE2-BB09-1A1F3D8ECA1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5D485934-FDE5-4C23-A955-9D4997ED5BA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A274D020-3E5E-4EF0-8603-B11DBAE72B5F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31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DD9BD8F8-5E49-4B8B-B3D0-B5F7B4CB7B5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D573964F-5853-4825-B4A4-D2665E86E2D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4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82558" algn="l"/>
                </a:tabLst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175" name="Ovaal 174">
              <a:extLst>
                <a:ext uri="{FF2B5EF4-FFF2-40B4-BE49-F238E27FC236}">
                  <a16:creationId xmlns:a16="http://schemas.microsoft.com/office/drawing/2014/main" id="{5CCAC07E-5990-43EA-8DBE-F6342454583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0B404190-92E3-4668-B5E8-A9E81704066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6" indent="-176209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D3BD6904-BAC7-42B4-A3BC-95F9B3E0D1B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829F7FC4-6073-494E-87C0-E29B0E7735ED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377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34B63CC5-4BC8-4752-840F-82BF68969E2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2B10203E-FF58-4D23-BEFE-1CACF366F0F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0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5510B90A-2B7A-4000-A86F-AED8EB045528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EDAE3485-10D2-4806-B3C7-3C95D18774D6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5" indent="-182558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3A5193E6-1889-41EF-A602-D14C94F5B28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84" name="ICOON_info">
              <a:extLst>
                <a:ext uri="{FF2B5EF4-FFF2-40B4-BE49-F238E27FC236}">
                  <a16:creationId xmlns:a16="http://schemas.microsoft.com/office/drawing/2014/main" id="{19499DF8-D59F-4A98-9E43-54737F56C70B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26" name="Ovaal 225">
                <a:extLst>
                  <a:ext uri="{FF2B5EF4-FFF2-40B4-BE49-F238E27FC236}">
                    <a16:creationId xmlns:a16="http://schemas.microsoft.com/office/drawing/2014/main" id="{BD3A2203-6064-4963-81A9-70B1AC8A848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7" name="Graphic 163" descr="Informatie">
                <a:extLst>
                  <a:ext uri="{FF2B5EF4-FFF2-40B4-BE49-F238E27FC236}">
                    <a16:creationId xmlns:a16="http://schemas.microsoft.com/office/drawing/2014/main" id="{DCCF89AD-5449-4C92-87BC-2459E11535B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5" name="VOORBEELD">
              <a:extLst>
                <a:ext uri="{FF2B5EF4-FFF2-40B4-BE49-F238E27FC236}">
                  <a16:creationId xmlns:a16="http://schemas.microsoft.com/office/drawing/2014/main" id="{5DE018A1-FE6D-4FF5-BF1F-372CCE558F8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86" name="Rechthoek 185">
                <a:extLst>
                  <a:ext uri="{FF2B5EF4-FFF2-40B4-BE49-F238E27FC236}">
                    <a16:creationId xmlns:a16="http://schemas.microsoft.com/office/drawing/2014/main" id="{3020DCE1-64B7-4407-8D20-1F6B5DF9FEC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87" name="Rechthoek 186">
                <a:extLst>
                  <a:ext uri="{FF2B5EF4-FFF2-40B4-BE49-F238E27FC236}">
                    <a16:creationId xmlns:a16="http://schemas.microsoft.com/office/drawing/2014/main" id="{1E7EAE47-86DD-4CA6-94F0-1AF15985E79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8" name="Groep 187">
                <a:extLst>
                  <a:ext uri="{FF2B5EF4-FFF2-40B4-BE49-F238E27FC236}">
                    <a16:creationId xmlns:a16="http://schemas.microsoft.com/office/drawing/2014/main" id="{E70EA286-449E-4A3B-8913-6C71DD93C040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19" name="Groep 218">
                  <a:extLst>
                    <a:ext uri="{FF2B5EF4-FFF2-40B4-BE49-F238E27FC236}">
                      <a16:creationId xmlns:a16="http://schemas.microsoft.com/office/drawing/2014/main" id="{12A90842-4F15-498A-8268-0EF9F571A8F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21" name="Rechte verbindingslijn 220">
                    <a:extLst>
                      <a:ext uri="{FF2B5EF4-FFF2-40B4-BE49-F238E27FC236}">
                        <a16:creationId xmlns:a16="http://schemas.microsoft.com/office/drawing/2014/main" id="{562ADE43-8B9A-423A-9A35-273FC3E06B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2" name="Rechte verbindingslijn 221">
                    <a:extLst>
                      <a:ext uri="{FF2B5EF4-FFF2-40B4-BE49-F238E27FC236}">
                        <a16:creationId xmlns:a16="http://schemas.microsoft.com/office/drawing/2014/main" id="{0D167B27-52C6-44C2-A152-4A01E59734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E99FB04D-CBBC-4091-B2CC-093815123B6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4" name="Rechte verbindingslijn 223">
                    <a:extLst>
                      <a:ext uri="{FF2B5EF4-FFF2-40B4-BE49-F238E27FC236}">
                        <a16:creationId xmlns:a16="http://schemas.microsoft.com/office/drawing/2014/main" id="{7E048BD0-66EA-4523-8652-00681A3CC4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5" name="Rechte verbindingslijn 224">
                    <a:extLst>
                      <a:ext uri="{FF2B5EF4-FFF2-40B4-BE49-F238E27FC236}">
                        <a16:creationId xmlns:a16="http://schemas.microsoft.com/office/drawing/2014/main" id="{C3F2B392-8134-48F9-A7F9-1471B83BB0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0" name="Pijl: rechts 219">
                  <a:extLst>
                    <a:ext uri="{FF2B5EF4-FFF2-40B4-BE49-F238E27FC236}">
                      <a16:creationId xmlns:a16="http://schemas.microsoft.com/office/drawing/2014/main" id="{D8F27F2C-8061-422C-A907-F8030F8E1F5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9" name="Groep 188">
                <a:extLst>
                  <a:ext uri="{FF2B5EF4-FFF2-40B4-BE49-F238E27FC236}">
                    <a16:creationId xmlns:a16="http://schemas.microsoft.com/office/drawing/2014/main" id="{03A8C2CC-0600-4475-BC34-ED7BF546887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12" name="Groep 211">
                  <a:extLst>
                    <a:ext uri="{FF2B5EF4-FFF2-40B4-BE49-F238E27FC236}">
                      <a16:creationId xmlns:a16="http://schemas.microsoft.com/office/drawing/2014/main" id="{64092877-42C2-4618-9161-90280AC1CE9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8483DAE1-1886-4BC4-9088-3DE9B797AF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5" name="Rechte verbindingslijn 214">
                    <a:extLst>
                      <a:ext uri="{FF2B5EF4-FFF2-40B4-BE49-F238E27FC236}">
                        <a16:creationId xmlns:a16="http://schemas.microsoft.com/office/drawing/2014/main" id="{E955D53F-2438-4B0D-B8B7-11AA88CA0A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6" name="Rechte verbindingslijn 215">
                    <a:extLst>
                      <a:ext uri="{FF2B5EF4-FFF2-40B4-BE49-F238E27FC236}">
                        <a16:creationId xmlns:a16="http://schemas.microsoft.com/office/drawing/2014/main" id="{7766F8C6-3E6F-4FAE-B78B-0F0DA30C36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7" name="Rechte verbindingslijn 216">
                    <a:extLst>
                      <a:ext uri="{FF2B5EF4-FFF2-40B4-BE49-F238E27FC236}">
                        <a16:creationId xmlns:a16="http://schemas.microsoft.com/office/drawing/2014/main" id="{5E7BB909-B2D8-43EC-B48B-A24E7EFF07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8" name="Rechte verbindingslijn 217">
                    <a:extLst>
                      <a:ext uri="{FF2B5EF4-FFF2-40B4-BE49-F238E27FC236}">
                        <a16:creationId xmlns:a16="http://schemas.microsoft.com/office/drawing/2014/main" id="{26BE22C9-7094-434D-8506-F8D423AF59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3" name="Pijl: rechts 212">
                  <a:extLst>
                    <a:ext uri="{FF2B5EF4-FFF2-40B4-BE49-F238E27FC236}">
                      <a16:creationId xmlns:a16="http://schemas.microsoft.com/office/drawing/2014/main" id="{30AA4977-297E-4676-8889-899C1F55DCD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90" name="Rechte verbindingslijn 189">
                <a:extLst>
                  <a:ext uri="{FF2B5EF4-FFF2-40B4-BE49-F238E27FC236}">
                    <a16:creationId xmlns:a16="http://schemas.microsoft.com/office/drawing/2014/main" id="{BD318F9B-1BB7-4BC0-9259-51BEA395754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9277B7ED-A40D-4777-BA67-9922BBE1B95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03E51F37-52CE-4641-9D1E-CCBB4882E4D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469C37C5-354B-476B-B29B-12DB10EDEFA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94" name="Groep 193">
                <a:extLst>
                  <a:ext uri="{FF2B5EF4-FFF2-40B4-BE49-F238E27FC236}">
                    <a16:creationId xmlns:a16="http://schemas.microsoft.com/office/drawing/2014/main" id="{F5CD3ED4-9A25-421E-A185-EB03A564447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04" name="Rechthoek 203">
                  <a:extLst>
                    <a:ext uri="{FF2B5EF4-FFF2-40B4-BE49-F238E27FC236}">
                      <a16:creationId xmlns:a16="http://schemas.microsoft.com/office/drawing/2014/main" id="{750C92B6-740E-456A-8E76-AEAEF2BF8CC4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5" name="Groep 204">
                  <a:extLst>
                    <a:ext uri="{FF2B5EF4-FFF2-40B4-BE49-F238E27FC236}">
                      <a16:creationId xmlns:a16="http://schemas.microsoft.com/office/drawing/2014/main" id="{4D0C9240-6A77-479A-BD99-381691A8237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7" name="Rechte verbindingslijn 206">
                    <a:extLst>
                      <a:ext uri="{FF2B5EF4-FFF2-40B4-BE49-F238E27FC236}">
                        <a16:creationId xmlns:a16="http://schemas.microsoft.com/office/drawing/2014/main" id="{1899CE2F-D92A-491A-962C-31014E3E9E4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8" name="Rechte verbindingslijn 207">
                    <a:extLst>
                      <a:ext uri="{FF2B5EF4-FFF2-40B4-BE49-F238E27FC236}">
                        <a16:creationId xmlns:a16="http://schemas.microsoft.com/office/drawing/2014/main" id="{B76D31F1-F9F7-4560-AC54-03E7A83264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9" name="Rechte verbindingslijn 208">
                    <a:extLst>
                      <a:ext uri="{FF2B5EF4-FFF2-40B4-BE49-F238E27FC236}">
                        <a16:creationId xmlns:a16="http://schemas.microsoft.com/office/drawing/2014/main" id="{BB0A3212-D709-447C-83E4-09D0C36EAD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0" name="Rechte verbindingslijn 209">
                    <a:extLst>
                      <a:ext uri="{FF2B5EF4-FFF2-40B4-BE49-F238E27FC236}">
                        <a16:creationId xmlns:a16="http://schemas.microsoft.com/office/drawing/2014/main" id="{EC6404CD-12E4-42E2-965C-2A65FB8F4E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1" name="Rechte verbindingslijn 210">
                    <a:extLst>
                      <a:ext uri="{FF2B5EF4-FFF2-40B4-BE49-F238E27FC236}">
                        <a16:creationId xmlns:a16="http://schemas.microsoft.com/office/drawing/2014/main" id="{48C3A12F-4C0B-4652-8D50-3551A5E1AC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6" name="Pijl: rechts 205">
                  <a:extLst>
                    <a:ext uri="{FF2B5EF4-FFF2-40B4-BE49-F238E27FC236}">
                      <a16:creationId xmlns:a16="http://schemas.microsoft.com/office/drawing/2014/main" id="{0FA6A23C-ADC5-462A-9E46-4F08D568046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5" name="Groep 194">
                <a:extLst>
                  <a:ext uri="{FF2B5EF4-FFF2-40B4-BE49-F238E27FC236}">
                    <a16:creationId xmlns:a16="http://schemas.microsoft.com/office/drawing/2014/main" id="{199ABEF8-3286-44FD-B354-3E0DB7BDFC5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96" name="Rechthoek 195">
                  <a:extLst>
                    <a:ext uri="{FF2B5EF4-FFF2-40B4-BE49-F238E27FC236}">
                      <a16:creationId xmlns:a16="http://schemas.microsoft.com/office/drawing/2014/main" id="{D08C557C-BE3D-4265-A2DD-E7137AE6AC3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7" name="Groep 196">
                  <a:extLst>
                    <a:ext uri="{FF2B5EF4-FFF2-40B4-BE49-F238E27FC236}">
                      <a16:creationId xmlns:a16="http://schemas.microsoft.com/office/drawing/2014/main" id="{BEF7485A-49C9-4F0D-B1F7-4EFEA5161D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BF0A12EB-8EAA-47C1-B3E1-9B06FC790D5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C3028272-2E4C-4580-B31D-BE41098002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CC959A85-1B06-4A02-AD06-C795DE8A44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594BA9F8-F083-43D9-9705-A1A9415ECC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2FF68AC1-A118-4B20-9FBF-7BD25608CF5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8" name="Pijl: rechts 197">
                  <a:extLst>
                    <a:ext uri="{FF2B5EF4-FFF2-40B4-BE49-F238E27FC236}">
                      <a16:creationId xmlns:a16="http://schemas.microsoft.com/office/drawing/2014/main" id="{94776019-B2D8-412D-936E-AFB8279DF8D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47" name="INFO">
            <a:extLst>
              <a:ext uri="{FF2B5EF4-FFF2-40B4-BE49-F238E27FC236}">
                <a16:creationId xmlns:a16="http://schemas.microsoft.com/office/drawing/2014/main" id="{10750E06-3C52-478F-85A3-EF296A1C6288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TEKST +  GRAFIEK</a:t>
            </a:r>
          </a:p>
        </p:txBody>
      </p:sp>
      <p:grpSp>
        <p:nvGrpSpPr>
          <p:cNvPr id="29" name="INSTRUCTIE">
            <a:extLst>
              <a:ext uri="{FF2B5EF4-FFF2-40B4-BE49-F238E27FC236}">
                <a16:creationId xmlns:a16="http://schemas.microsoft.com/office/drawing/2014/main" id="{1C6B7185-65A6-465B-ABA6-7EF3323FD2A0}"/>
              </a:ext>
            </a:extLst>
          </p:cNvPr>
          <p:cNvGrpSpPr/>
          <p:nvPr userDrawn="1"/>
        </p:nvGrpSpPr>
        <p:grpSpPr>
          <a:xfrm>
            <a:off x="12377867" y="1"/>
            <a:ext cx="3693115" cy="6056851"/>
            <a:chOff x="12377867" y="1"/>
            <a:chExt cx="3693114" cy="6056851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19B583C-F76A-4803-BD6B-2B1A4CA7223E}"/>
                </a:ext>
              </a:extLst>
            </p:cNvPr>
            <p:cNvSpPr/>
            <p:nvPr userDrawn="1"/>
          </p:nvSpPr>
          <p:spPr>
            <a:xfrm>
              <a:off x="12377867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6A830D47-A247-4E3E-A53E-C5B440735F5C}"/>
                </a:ext>
              </a:extLst>
            </p:cNvPr>
            <p:cNvSpPr/>
            <p:nvPr userDrawn="1"/>
          </p:nvSpPr>
          <p:spPr>
            <a:xfrm>
              <a:off x="12560445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3762C40-4D52-4BF7-8C2D-B9A98C13D933}"/>
                </a:ext>
              </a:extLst>
            </p:cNvPr>
            <p:cNvSpPr/>
            <p:nvPr userDrawn="1"/>
          </p:nvSpPr>
          <p:spPr>
            <a:xfrm>
              <a:off x="12844617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74AAA9D9-DEBB-4078-B890-E95029C3BF07}"/>
                </a:ext>
              </a:extLst>
            </p:cNvPr>
            <p:cNvGrpSpPr/>
            <p:nvPr userDrawn="1"/>
          </p:nvGrpSpPr>
          <p:grpSpPr>
            <a:xfrm>
              <a:off x="12849211" y="4480038"/>
              <a:ext cx="1495189" cy="563933"/>
              <a:chOff x="-3314821" y="3310415"/>
              <a:chExt cx="1495189" cy="563933"/>
            </a:xfrm>
          </p:grpSpPr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EAF111B8-D259-4E6F-B693-16ADCA940773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170164A2-7DB9-4BF3-8095-89F69FA816E8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C859844A-CB4E-4591-A234-EE24C8BCEBD6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5D4017E0-C2AA-4AF3-AC14-8B814A11EACD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57" name="Vrije vorm: vorm 56">
                <a:extLst>
                  <a:ext uri="{FF2B5EF4-FFF2-40B4-BE49-F238E27FC236}">
                    <a16:creationId xmlns:a16="http://schemas.microsoft.com/office/drawing/2014/main" id="{8C30220B-F0E0-4493-ACC2-F3F992F5E56E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C78ABB6F-1D74-4ABF-86B7-1209FD0CF6C9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ABBAD408-907A-4213-A9EC-03728C46B0AA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Rechthoek 78">
                  <a:extLst>
                    <a:ext uri="{FF2B5EF4-FFF2-40B4-BE49-F238E27FC236}">
                      <a16:creationId xmlns:a16="http://schemas.microsoft.com/office/drawing/2014/main" id="{36B7D80F-67A0-4C76-977D-E3DBADF3D2C2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0" name="Rechthoek 79">
                  <a:extLst>
                    <a:ext uri="{FF2B5EF4-FFF2-40B4-BE49-F238E27FC236}">
                      <a16:creationId xmlns:a16="http://schemas.microsoft.com/office/drawing/2014/main" id="{010C0E3E-EF0E-4985-9D4C-5A9D3E3519A6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3AEA4BFA-377C-4AAF-8E20-D24DF1311E12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8F7E3364-A4C8-40F3-9459-6A060E86396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A7A8E9D1-6739-4869-B241-4C7C79F02A63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22AA702D-319B-4CE3-B1E9-2797380B43E2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F78DF207-DC74-47B2-8F56-F27A2B45B91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FE4F5EEA-4337-4EEA-B0A6-BFEE4476AAD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E3DFEDFB-C8D4-4A64-92E8-56C911D0CDBD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81A773D7-C68A-45BC-A5E6-EFAA5B85984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5D858241-8FB0-48DE-92E5-30CC19C329C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Rechte verbindingslijn 76">
                      <a:extLst>
                        <a:ext uri="{FF2B5EF4-FFF2-40B4-BE49-F238E27FC236}">
                          <a16:creationId xmlns:a16="http://schemas.microsoft.com/office/drawing/2014/main" id="{F620FD6C-C5CE-47FC-B990-4C2583084A2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2" name="Rechte verbindingslijn 61">
                  <a:extLst>
                    <a:ext uri="{FF2B5EF4-FFF2-40B4-BE49-F238E27FC236}">
                      <a16:creationId xmlns:a16="http://schemas.microsoft.com/office/drawing/2014/main" id="{DB44C3C9-CBD1-487B-B573-91F0163EF08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Rechte verbindingslijn 62">
                  <a:extLst>
                    <a:ext uri="{FF2B5EF4-FFF2-40B4-BE49-F238E27FC236}">
                      <a16:creationId xmlns:a16="http://schemas.microsoft.com/office/drawing/2014/main" id="{D7E3632B-483B-4E5D-9534-56EBBAA26BD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Rechte verbindingslijn 63">
                  <a:extLst>
                    <a:ext uri="{FF2B5EF4-FFF2-40B4-BE49-F238E27FC236}">
                      <a16:creationId xmlns:a16="http://schemas.microsoft.com/office/drawing/2014/main" id="{C091814D-DE8F-416D-B14C-1C4A6A52AB5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Rechte verbindingslijn 64">
                  <a:extLst>
                    <a:ext uri="{FF2B5EF4-FFF2-40B4-BE49-F238E27FC236}">
                      <a16:creationId xmlns:a16="http://schemas.microsoft.com/office/drawing/2014/main" id="{70D9472A-5016-40BC-BBFA-B51090F8F9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52AD6CD0-AA6E-424E-88A8-F2BC7D40F903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EC9B61F8-33FB-4DBF-A1C0-3B6FB6F6E866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68" name="Rechthoek 67">
                    <a:extLst>
                      <a:ext uri="{FF2B5EF4-FFF2-40B4-BE49-F238E27FC236}">
                        <a16:creationId xmlns:a16="http://schemas.microsoft.com/office/drawing/2014/main" id="{D0716E3D-AC98-4756-8222-C0C237D217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Rechthoek: afgeronde bovenhoeken 68">
                    <a:extLst>
                      <a:ext uri="{FF2B5EF4-FFF2-40B4-BE49-F238E27FC236}">
                        <a16:creationId xmlns:a16="http://schemas.microsoft.com/office/drawing/2014/main" id="{D896423D-D323-4303-99CB-A0E462A6D3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0" name="Gelijkbenige driehoek 69">
                    <a:extLst>
                      <a:ext uri="{FF2B5EF4-FFF2-40B4-BE49-F238E27FC236}">
                        <a16:creationId xmlns:a16="http://schemas.microsoft.com/office/drawing/2014/main" id="{94D9CEC3-EEBC-4E6B-9AE0-B753913B7E8F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74D6427E-396E-48EC-BFCA-1836485A4AE2}"/>
                </a:ext>
              </a:extLst>
            </p:cNvPr>
            <p:cNvSpPr/>
            <p:nvPr userDrawn="1"/>
          </p:nvSpPr>
          <p:spPr>
            <a:xfrm>
              <a:off x="12377867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2869FF88-4B93-4D54-BF07-2BF02B6A1B6A}"/>
                </a:ext>
              </a:extLst>
            </p:cNvPr>
            <p:cNvSpPr/>
            <p:nvPr userDrawn="1"/>
          </p:nvSpPr>
          <p:spPr>
            <a:xfrm>
              <a:off x="12560445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83F680DC-C40C-4F2D-9E3F-97CB79757378}"/>
                </a:ext>
              </a:extLst>
            </p:cNvPr>
            <p:cNvSpPr/>
            <p:nvPr userDrawn="1"/>
          </p:nvSpPr>
          <p:spPr>
            <a:xfrm>
              <a:off x="12844617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727CBA97-5DF9-4A4B-A9E8-D7EB68695382}"/>
                </a:ext>
              </a:extLst>
            </p:cNvPr>
            <p:cNvSpPr/>
            <p:nvPr userDrawn="1"/>
          </p:nvSpPr>
          <p:spPr>
            <a:xfrm>
              <a:off x="12560445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0AD8EE7A-1751-41C5-9909-FC5B1F92BA8C}"/>
                </a:ext>
              </a:extLst>
            </p:cNvPr>
            <p:cNvSpPr/>
            <p:nvPr userDrawn="1"/>
          </p:nvSpPr>
          <p:spPr>
            <a:xfrm>
              <a:off x="12844617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DD735247-A3AF-44CD-BC27-7C502F9525C9}"/>
                </a:ext>
              </a:extLst>
            </p:cNvPr>
            <p:cNvGrpSpPr/>
            <p:nvPr userDrawn="1"/>
          </p:nvGrpSpPr>
          <p:grpSpPr>
            <a:xfrm>
              <a:off x="12852713" y="2164285"/>
              <a:ext cx="825500" cy="209550"/>
              <a:chOff x="13504624" y="2482850"/>
              <a:chExt cx="825500" cy="209550"/>
            </a:xfrm>
          </p:grpSpPr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8511836D-6815-4202-9568-2E1B8686F34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C66889A9-B35B-4C4F-9DE3-BE1F60E7AF9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FD600DC1-CFB1-487B-81D5-5CDE2B7EB83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C9063709-F51A-48D8-B8C0-C67B16E3B508}"/>
                </a:ext>
              </a:extLst>
            </p:cNvPr>
            <p:cNvGrpSpPr/>
            <p:nvPr userDrawn="1"/>
          </p:nvGrpSpPr>
          <p:grpSpPr>
            <a:xfrm>
              <a:off x="12847433" y="1232480"/>
              <a:ext cx="289372" cy="314992"/>
              <a:chOff x="7322769" y="-310267"/>
              <a:chExt cx="289372" cy="314992"/>
            </a:xfrm>
          </p:grpSpPr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2AD08A32-4F7E-411B-8093-F776128D3D11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53F9CC9F-D48B-46A7-8F20-92E8AA57BB4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04ABF43A-722C-4AD3-ABBD-C2676CAB9E49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F171B0C7-1ACF-42F1-9511-E383EF8BB577}"/>
                </a:ext>
              </a:extLst>
            </p:cNvPr>
            <p:cNvSpPr/>
            <p:nvPr userDrawn="1"/>
          </p:nvSpPr>
          <p:spPr>
            <a:xfrm>
              <a:off x="12560445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D0E23D6D-7369-4E90-9858-5C19080DA153}"/>
                </a:ext>
              </a:extLst>
            </p:cNvPr>
            <p:cNvSpPr/>
            <p:nvPr userDrawn="1"/>
          </p:nvSpPr>
          <p:spPr>
            <a:xfrm>
              <a:off x="12844617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7CE69822-8465-4975-B170-92CCDA3C1BBD}"/>
                </a:ext>
              </a:extLst>
            </p:cNvPr>
            <p:cNvSpPr/>
            <p:nvPr userDrawn="1"/>
          </p:nvSpPr>
          <p:spPr>
            <a:xfrm>
              <a:off x="1237786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44" name="ICOON_info">
              <a:extLst>
                <a:ext uri="{FF2B5EF4-FFF2-40B4-BE49-F238E27FC236}">
                  <a16:creationId xmlns:a16="http://schemas.microsoft.com/office/drawing/2014/main" id="{05B790E0-6E36-4FB5-A0C4-19A169B3AD4F}"/>
                </a:ext>
              </a:extLst>
            </p:cNvPr>
            <p:cNvGrpSpPr/>
            <p:nvPr userDrawn="1"/>
          </p:nvGrpSpPr>
          <p:grpSpPr>
            <a:xfrm>
              <a:off x="15787296" y="5092834"/>
              <a:ext cx="283685" cy="283685"/>
              <a:chOff x="-510741" y="5913713"/>
              <a:chExt cx="267555" cy="267555"/>
            </a:xfrm>
          </p:grpSpPr>
          <p:sp>
            <p:nvSpPr>
              <p:cNvPr id="45" name="Ovaal 44">
                <a:extLst>
                  <a:ext uri="{FF2B5EF4-FFF2-40B4-BE49-F238E27FC236}">
                    <a16:creationId xmlns:a16="http://schemas.microsoft.com/office/drawing/2014/main" id="{B46BF035-D048-48D6-A333-2174497CE07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Graphic 163" descr="Informatie">
                <a:extLst>
                  <a:ext uri="{FF2B5EF4-FFF2-40B4-BE49-F238E27FC236}">
                    <a16:creationId xmlns:a16="http://schemas.microsoft.com/office/drawing/2014/main" id="{8D412A49-7756-47FD-A0EC-29C3CA66342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48" name="INSTRUCTIE">
            <a:extLst>
              <a:ext uri="{FF2B5EF4-FFF2-40B4-BE49-F238E27FC236}">
                <a16:creationId xmlns:a16="http://schemas.microsoft.com/office/drawing/2014/main" id="{DB0B8497-028E-4A2E-AE71-B58509DC1CBC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2CDE2749-A1C3-4087-A6A3-F22C7BBF59E3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BD12B490-5D67-4595-806B-46267A0128EA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4EF2C4D2-BBA6-4B5F-BD0F-96B9A7991ECD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7A3132F6-A1FB-45CD-9B7B-E67A3B06C398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0E934911-826E-4F5E-90D4-FA09F4FFCEEE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55" name="Groep 154">
              <a:extLst>
                <a:ext uri="{FF2B5EF4-FFF2-40B4-BE49-F238E27FC236}">
                  <a16:creationId xmlns:a16="http://schemas.microsoft.com/office/drawing/2014/main" id="{5CF53960-5FB6-4967-B515-C88E4F3D7968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66941E63-105E-4EA9-A3E5-78F6CAE0B6EC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58" name="Rechthoek met één afgeknipte en afgeronde hoek 47">
                  <a:extLst>
                    <a:ext uri="{FF2B5EF4-FFF2-40B4-BE49-F238E27FC236}">
                      <a16:creationId xmlns:a16="http://schemas.microsoft.com/office/drawing/2014/main" id="{BD4EBD04-A325-4C43-88F0-8C0B5D1EE8C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Rechthoekige driehoek 158">
                  <a:extLst>
                    <a:ext uri="{FF2B5EF4-FFF2-40B4-BE49-F238E27FC236}">
                      <a16:creationId xmlns:a16="http://schemas.microsoft.com/office/drawing/2014/main" id="{68AEE707-5E09-43F0-B8F1-E5331A1D26A0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669D65E2-7E28-4F56-94D4-FE72E58D114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61D1349E-FA54-49C6-ABDD-06F297085F98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8E49B574-CA4D-4ADE-998C-E1CAB3B7A8C8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9" name="HAAK LIJN">
            <a:extLst>
              <a:ext uri="{FF2B5EF4-FFF2-40B4-BE49-F238E27FC236}">
                <a16:creationId xmlns:a16="http://schemas.microsoft.com/office/drawing/2014/main" id="{BDC1235F-D860-4BB6-9D5F-15C34AEC5A70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0" name="LIJN">
              <a:extLst>
                <a:ext uri="{FF2B5EF4-FFF2-40B4-BE49-F238E27FC236}">
                  <a16:creationId xmlns:a16="http://schemas.microsoft.com/office/drawing/2014/main" id="{D0A06061-6012-4A17-9429-FE71621922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1D5A049-BF20-43CC-9506-3BA5E1DE6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2" name="LIJN">
              <a:extLst>
                <a:ext uri="{FF2B5EF4-FFF2-40B4-BE49-F238E27FC236}">
                  <a16:creationId xmlns:a16="http://schemas.microsoft.com/office/drawing/2014/main" id="{1F394649-9117-4BD6-A7EC-6BD0BD302E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jdelijke aanduiding voor grafiek 12">
            <a:extLst>
              <a:ext uri="{FF2B5EF4-FFF2-40B4-BE49-F238E27FC236}">
                <a16:creationId xmlns:a16="http://schemas.microsoft.com/office/drawing/2014/main" id="{1204C21B-610C-4232-9114-8B652A378043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49441" y="1856127"/>
            <a:ext cx="5254899" cy="4438800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grafiek in te voegen.</a:t>
            </a:r>
          </a:p>
        </p:txBody>
      </p:sp>
      <p:sp>
        <p:nvSpPr>
          <p:cNvPr id="13" name="Tijdelijke aanduiding voor verticale tekst 2">
            <a:extLst>
              <a:ext uri="{FF2B5EF4-FFF2-40B4-BE49-F238E27FC236}">
                <a16:creationId xmlns:a16="http://schemas.microsoft.com/office/drawing/2014/main" id="{0982AE5E-692F-4CEB-971A-47A6024D73E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5" y="1856128"/>
            <a:ext cx="5269596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/>
              <a:t>Leestekst</a:t>
            </a:r>
          </a:p>
          <a:p>
            <a:pPr lvl="3"/>
            <a:r>
              <a:rPr lang="en-GB"/>
              <a:t>Subtitel</a:t>
            </a:r>
          </a:p>
          <a:p>
            <a:pPr lvl="4"/>
            <a:r>
              <a:rPr lang="en-GB"/>
              <a:t>Numerieke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/>
              <a:t>Leestekst</a:t>
            </a:r>
          </a:p>
          <a:p>
            <a:pPr lvl="8"/>
            <a:r>
              <a:rPr lang="en-GB"/>
              <a:t>Subtitel</a:t>
            </a:r>
          </a:p>
        </p:txBody>
      </p:sp>
      <p:sp>
        <p:nvSpPr>
          <p:cNvPr id="149" name="Logo">
            <a:extLst>
              <a:ext uri="{FF2B5EF4-FFF2-40B4-BE49-F238E27FC236}">
                <a16:creationId xmlns:a16="http://schemas.microsoft.com/office/drawing/2014/main" id="{14A480CF-8312-41EF-9D7D-E426A1BBA759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10549613" y="6480356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E36650D5-D35B-4A05-8738-5E41FB834A9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um" hidden="1">
            <a:extLst>
              <a:ext uri="{FF2B5EF4-FFF2-40B4-BE49-F238E27FC236}">
                <a16:creationId xmlns:a16="http://schemas.microsoft.com/office/drawing/2014/main" id="{FD7487F9-0E49-49B8-8D5C-8053E55B527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0C677E30-10AA-4FF6-A582-79C8DAF819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8" name="Ondertitel">
            <a:extLst>
              <a:ext uri="{FF2B5EF4-FFF2-40B4-BE49-F238E27FC236}">
                <a16:creationId xmlns:a16="http://schemas.microsoft.com/office/drawing/2014/main" id="{35A7389F-68D4-4B8C-B313-BD67376B30F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F73EDDC4-60D3-492A-BA8E-95D2C63DC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31140594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INFO">
            <a:extLst>
              <a:ext uri="{FF2B5EF4-FFF2-40B4-BE49-F238E27FC236}">
                <a16:creationId xmlns:a16="http://schemas.microsoft.com/office/drawing/2014/main" id="{BB8F6390-EE72-42C8-A3A9-011C3620D453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GRAFIEK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50AA035D-FD9F-46D5-A5EE-A6A87BBC82D5}"/>
              </a:ext>
            </a:extLst>
          </p:cNvPr>
          <p:cNvGrpSpPr/>
          <p:nvPr userDrawn="1"/>
        </p:nvGrpSpPr>
        <p:grpSpPr>
          <a:xfrm>
            <a:off x="-3786438" y="1"/>
            <a:ext cx="3693387" cy="6056851"/>
            <a:chOff x="-3786437" y="1"/>
            <a:chExt cx="3693386" cy="6056851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47234D6-8C9F-4FAF-9594-2ECF72BF8A88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A55AC475-7963-4649-8AD5-04A5F6A7FBE5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F80B329-871D-4877-9A87-B79A5218AF80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7B5B5724-CF52-4191-9AB4-6EB9E1145AC6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D2B29BE8-886E-4586-9008-1A43A49456A5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EA1809EF-C272-4F89-B244-C94D702E3F33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3900B051-68D1-460A-9486-DD50375BEAFD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864D34D8-E06F-48B0-82B2-528FE87C7E06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48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46" name="Vrije vorm: vorm 45">
                <a:extLst>
                  <a:ext uri="{FF2B5EF4-FFF2-40B4-BE49-F238E27FC236}">
                    <a16:creationId xmlns:a16="http://schemas.microsoft.com/office/drawing/2014/main" id="{F0C839A0-9258-4008-BA34-95CCD8792D02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96635B76-67AA-4E1C-84D2-3EF71A5D5378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907B816C-0BAF-47F4-BA88-9563EBAD2B82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5C9AFF9E-E440-45F4-95C0-98638CB6B0B2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E08695CA-9373-42F4-85C6-0A7AB8B2ECF2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CB4E2369-0C56-4C36-AC0B-91649BD787D5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530B41F1-A79B-4690-8162-594404E781F5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986D5B3B-E4C3-42B0-8192-DDA7AB2A6590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6416E375-2349-4059-9BB0-775A6D9345C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08C288C5-13DD-40B4-96A0-9FECBB70F49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2" name="Groep 61">
                    <a:extLst>
                      <a:ext uri="{FF2B5EF4-FFF2-40B4-BE49-F238E27FC236}">
                        <a16:creationId xmlns:a16="http://schemas.microsoft.com/office/drawing/2014/main" id="{6D824B31-E890-42E8-B5B1-ED0E4D7EB17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13757C55-D8C3-425C-91D9-9007DE8E76D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0E3B7F3-802C-4421-8966-7974FB220A8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48F97AEB-ACAA-4564-B139-7903A3A8B93F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Rechte verbindingslijn 65">
                      <a:extLst>
                        <a:ext uri="{FF2B5EF4-FFF2-40B4-BE49-F238E27FC236}">
                          <a16:creationId xmlns:a16="http://schemas.microsoft.com/office/drawing/2014/main" id="{AEE44935-D7C8-42B0-AE5C-DF1B7851F6F1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51" name="Rechte verbindingslijn 50">
                  <a:extLst>
                    <a:ext uri="{FF2B5EF4-FFF2-40B4-BE49-F238E27FC236}">
                      <a16:creationId xmlns:a16="http://schemas.microsoft.com/office/drawing/2014/main" id="{AF545DDF-3B57-4D7F-8DCA-1330B4679F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Rechte verbindingslijn 51">
                  <a:extLst>
                    <a:ext uri="{FF2B5EF4-FFF2-40B4-BE49-F238E27FC236}">
                      <a16:creationId xmlns:a16="http://schemas.microsoft.com/office/drawing/2014/main" id="{00DEA801-FD6D-42C7-955D-BB62A212F36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Rechte verbindingslijn 52">
                  <a:extLst>
                    <a:ext uri="{FF2B5EF4-FFF2-40B4-BE49-F238E27FC236}">
                      <a16:creationId xmlns:a16="http://schemas.microsoft.com/office/drawing/2014/main" id="{3550F4EE-441F-46BC-9617-A3BC0442A58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Rechte verbindingslijn 53">
                  <a:extLst>
                    <a:ext uri="{FF2B5EF4-FFF2-40B4-BE49-F238E27FC236}">
                      <a16:creationId xmlns:a16="http://schemas.microsoft.com/office/drawing/2014/main" id="{0507033A-E7DF-4711-B4F8-4D923F76680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2318D152-B5D2-4B5E-9D72-4B4DA5FB91D0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F0B528F9-0B2B-475A-AAF3-8700204086D6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01DE763E-9775-48BA-BA19-2EDC4A2755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Rechthoek: afgeronde bovenhoeken 57">
                    <a:extLst>
                      <a:ext uri="{FF2B5EF4-FFF2-40B4-BE49-F238E27FC236}">
                        <a16:creationId xmlns:a16="http://schemas.microsoft.com/office/drawing/2014/main" id="{DE6D02CB-1F36-4724-AFF7-07CAD0F8768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Gelijkbenige driehoek 58">
                    <a:extLst>
                      <a:ext uri="{FF2B5EF4-FFF2-40B4-BE49-F238E27FC236}">
                        <a16:creationId xmlns:a16="http://schemas.microsoft.com/office/drawing/2014/main" id="{52868649-549A-489F-B049-CCFFA8983D1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CAA0130-1E1D-41BB-B2FD-9A9B2B2DD14A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7DA9A3F5-D7D1-442B-B2A4-07A03D8887B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732E1697-4516-4168-B5E2-7C4C46F6124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AEFC74EA-A5B0-4DE9-9F45-14077A4D0D7A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86B9AB78-3E17-4E6F-AFDB-BF00A46B308F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93AFB288-E79A-4E90-9961-B192A42FBAB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C6074ED0-6E2B-45D5-8E98-CF4D2420607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557CCA0-0DB9-48C4-AEB3-970AD676F12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1" name="Gelijkbenige driehoek 40">
                <a:extLst>
                  <a:ext uri="{FF2B5EF4-FFF2-40B4-BE49-F238E27FC236}">
                    <a16:creationId xmlns:a16="http://schemas.microsoft.com/office/drawing/2014/main" id="{D460F4BC-A067-4520-8D0D-C6315DBCEB2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6E20E45B-CB2D-4728-B144-A70E2C0663A7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F7138692-AB41-4DBB-BD71-F10E0086B4B5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6B7BAA81-3B33-4184-9FB6-888D516234F8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842A4DD1-0918-4222-A281-B7FB27C9D42E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67A280D8-8A31-4349-BDE0-F07B94CFE994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A6B58761-A244-4E41-8412-6D61D4210FF7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2B542BD3-2F0D-4D93-9EB5-0348046799F2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33" name="ICOON_info">
              <a:extLst>
                <a:ext uri="{FF2B5EF4-FFF2-40B4-BE49-F238E27FC236}">
                  <a16:creationId xmlns:a16="http://schemas.microsoft.com/office/drawing/2014/main" id="{8516FEDA-BE98-4E11-9218-E69CA9CE3EB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6830456-8AD3-4686-8401-9AF7D876D2B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Graphic 163" descr="Informatie">
                <a:extLst>
                  <a:ext uri="{FF2B5EF4-FFF2-40B4-BE49-F238E27FC236}">
                    <a16:creationId xmlns:a16="http://schemas.microsoft.com/office/drawing/2014/main" id="{6CD83841-AC23-4F9C-B65F-0B25F70BA94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2" name="INSTRUCTIE">
            <a:extLst>
              <a:ext uri="{FF2B5EF4-FFF2-40B4-BE49-F238E27FC236}">
                <a16:creationId xmlns:a16="http://schemas.microsoft.com/office/drawing/2014/main" id="{C2E5BB01-F706-4297-AF0C-0068DAF5B21C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90A85B4A-EA5D-4408-A868-E2FD8B6A0349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1D6C9335-FD61-4772-9971-1611475B1250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E3EBAAE4-1113-4BCB-A254-04E016492C45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9C297D13-4CD2-4728-BDFF-C206E54A4BFB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337B8E05-71E5-428E-AF5A-FED283102BA5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CC8447C3-D65A-49DF-8908-D24E445DB9AA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D18B76B5-F196-43F8-BB72-1C9BEF89F0D2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81" name="Rechthoek met één afgeknipte en afgeronde hoek 47">
                  <a:extLst>
                    <a:ext uri="{FF2B5EF4-FFF2-40B4-BE49-F238E27FC236}">
                      <a16:creationId xmlns:a16="http://schemas.microsoft.com/office/drawing/2014/main" id="{1189F283-5532-4679-9C98-C3778D882227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2" name="Rechthoekige driehoek 81">
                  <a:extLst>
                    <a:ext uri="{FF2B5EF4-FFF2-40B4-BE49-F238E27FC236}">
                      <a16:creationId xmlns:a16="http://schemas.microsoft.com/office/drawing/2014/main" id="{40EF11A2-881E-4DB6-A999-80DED0127F46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3D4B0DE0-3C2B-4257-B873-D0C16A609B5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7790D2B8-3BDC-469A-88D8-0C0485D4148E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0" name="Rechthoek 79">
                <a:extLst>
                  <a:ext uri="{FF2B5EF4-FFF2-40B4-BE49-F238E27FC236}">
                    <a16:creationId xmlns:a16="http://schemas.microsoft.com/office/drawing/2014/main" id="{3CCAECD4-055C-4269-BED7-B68A9EB8FCA5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8" name="HAAK LIJN">
            <a:extLst>
              <a:ext uri="{FF2B5EF4-FFF2-40B4-BE49-F238E27FC236}">
                <a16:creationId xmlns:a16="http://schemas.microsoft.com/office/drawing/2014/main" id="{EFDFAB03-91D8-4483-AC67-06A8D2882A2E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9" name="LIJN">
              <a:extLst>
                <a:ext uri="{FF2B5EF4-FFF2-40B4-BE49-F238E27FC236}">
                  <a16:creationId xmlns:a16="http://schemas.microsoft.com/office/drawing/2014/main" id="{5D9AE919-B95B-4778-93CC-61EBCE8E12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505D114-5C0C-4A51-ACFD-1B5D09C83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1" name="LIJN">
              <a:extLst>
                <a:ext uri="{FF2B5EF4-FFF2-40B4-BE49-F238E27FC236}">
                  <a16:creationId xmlns:a16="http://schemas.microsoft.com/office/drawing/2014/main" id="{69132C65-7BAB-4BD7-A61E-6178C736BF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jdelijke aanduiding voor grafiek 12">
            <a:extLst>
              <a:ext uri="{FF2B5EF4-FFF2-40B4-BE49-F238E27FC236}">
                <a16:creationId xmlns:a16="http://schemas.microsoft.com/office/drawing/2014/main" id="{C7367DA8-F33F-498A-91F9-2C11185EE4D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777244" y="1856127"/>
            <a:ext cx="10828800" cy="4438800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grafiek in te voegen.</a:t>
            </a:r>
          </a:p>
        </p:txBody>
      </p:sp>
      <p:sp>
        <p:nvSpPr>
          <p:cNvPr id="71" name="Logo">
            <a:extLst>
              <a:ext uri="{FF2B5EF4-FFF2-40B4-BE49-F238E27FC236}">
                <a16:creationId xmlns:a16="http://schemas.microsoft.com/office/drawing/2014/main" id="{DF136417-391A-4578-B74C-8E31F6459E91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10549613" y="6480356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7" name="Ondertitel">
            <a:extLst>
              <a:ext uri="{FF2B5EF4-FFF2-40B4-BE49-F238E27FC236}">
                <a16:creationId xmlns:a16="http://schemas.microsoft.com/office/drawing/2014/main" id="{5E99D4F0-F15F-4BC3-A3B2-3C81C0662AB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2578D845-B8AD-412B-9C8F-C5259157CF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Eerste titel bold</a:t>
            </a:r>
          </a:p>
        </p:txBody>
      </p:sp>
      <p:sp>
        <p:nvSpPr>
          <p:cNvPr id="2" name="Datum" hidden="1">
            <a:extLst>
              <a:ext uri="{FF2B5EF4-FFF2-40B4-BE49-F238E27FC236}">
                <a16:creationId xmlns:a16="http://schemas.microsoft.com/office/drawing/2014/main" id="{A24AC870-B7EF-4EF6-9693-26036B5B5EB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8B62D-38BB-43DD-9451-DB5151D14C5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84EBB-84A5-428F-B908-589C563576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96344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INSTRUCTIE">
            <a:extLst>
              <a:ext uri="{FF2B5EF4-FFF2-40B4-BE49-F238E27FC236}">
                <a16:creationId xmlns:a16="http://schemas.microsoft.com/office/drawing/2014/main" id="{CA506D03-2826-4467-B872-A9BE4FE60039}"/>
              </a:ext>
            </a:extLst>
          </p:cNvPr>
          <p:cNvGrpSpPr/>
          <p:nvPr userDrawn="1"/>
        </p:nvGrpSpPr>
        <p:grpSpPr>
          <a:xfrm>
            <a:off x="-3786438" y="0"/>
            <a:ext cx="3693387" cy="5359349"/>
            <a:chOff x="-3786437" y="0"/>
            <a:chExt cx="3693386" cy="5359349"/>
          </a:xfrm>
        </p:grpSpPr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0EE8F506-5D4F-4148-8797-CB10B1117F1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A08A4DE3-19CD-4CFE-9248-42CCA8BC34BB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F2100D6E-056D-4A0D-A754-CC29F355307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0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60597F54-5B26-42C0-9493-B7319967D2F6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8364ED67-1C4A-4941-8EE5-6F54D111A15F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3902B005-8B05-4C75-9824-04A80CD7AD4F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1" indent="-176209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0D94FCC8-DF0A-43A5-A22E-9024CB9B0CF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9E6BD3F8-F965-446B-B79A-60101FB56606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F6B0A2A6-81E2-4972-983E-CDD9D610655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5CC5CB1F-1DAD-4424-873A-817C3214BCF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31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6D4A89EF-101A-4999-8CC8-17FE9AFD5EF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6C1B7B71-4F2C-4DFF-A89A-F670BA8ECAD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4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82558" algn="l"/>
                </a:tabLst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4894EE62-34A1-4A19-9BB8-316C1988E412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86DA3035-2A9D-4F50-AF70-F90FC1C4A1C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6" indent="-176209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2" name="Ovaal 141">
              <a:extLst>
                <a:ext uri="{FF2B5EF4-FFF2-40B4-BE49-F238E27FC236}">
                  <a16:creationId xmlns:a16="http://schemas.microsoft.com/office/drawing/2014/main" id="{209CC01F-51C0-4F0C-9C54-1A131919AD9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80EFB979-74E9-401B-BBFD-03178B0BB797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377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144" name="Ovaal 143">
              <a:extLst>
                <a:ext uri="{FF2B5EF4-FFF2-40B4-BE49-F238E27FC236}">
                  <a16:creationId xmlns:a16="http://schemas.microsoft.com/office/drawing/2014/main" id="{7440AE23-CF10-410C-A21A-29483BAEC90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3307D186-7E84-4EB9-9852-88D424F5388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0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44CA229B-C2A6-425A-99E4-F57722DF520F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0AF76AAE-7F95-4D1B-A497-549AE107D29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5" indent="-182558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050F84D6-C1AD-4D24-8B43-8E743B006A0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49" name="ICOON_info">
              <a:extLst>
                <a:ext uri="{FF2B5EF4-FFF2-40B4-BE49-F238E27FC236}">
                  <a16:creationId xmlns:a16="http://schemas.microsoft.com/office/drawing/2014/main" id="{34AC831C-7863-477D-8A5D-42BB8569969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1" name="Ovaal 190">
                <a:extLst>
                  <a:ext uri="{FF2B5EF4-FFF2-40B4-BE49-F238E27FC236}">
                    <a16:creationId xmlns:a16="http://schemas.microsoft.com/office/drawing/2014/main" id="{9849D17F-4FA7-4C89-BA23-C1089605A59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2" name="Graphic 163" descr="Informatie">
                <a:extLst>
                  <a:ext uri="{FF2B5EF4-FFF2-40B4-BE49-F238E27FC236}">
                    <a16:creationId xmlns:a16="http://schemas.microsoft.com/office/drawing/2014/main" id="{2E989724-C6A8-42B1-9E68-50D684B3432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0" name="VOORBEELD">
              <a:extLst>
                <a:ext uri="{FF2B5EF4-FFF2-40B4-BE49-F238E27FC236}">
                  <a16:creationId xmlns:a16="http://schemas.microsoft.com/office/drawing/2014/main" id="{DA1197F4-C9A2-4D7E-A4FF-CCB2C6F641A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83592A36-12EF-47E6-9C08-6E1AAE24D73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FD760E25-CF5C-4C1F-8827-3D589619435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A7D249E3-9B01-4FD2-BB74-7D805BBFC09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949ABFE6-3835-4AB9-935D-5C42DCC992A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6" name="Rechte verbindingslijn 185">
                    <a:extLst>
                      <a:ext uri="{FF2B5EF4-FFF2-40B4-BE49-F238E27FC236}">
                        <a16:creationId xmlns:a16="http://schemas.microsoft.com/office/drawing/2014/main" id="{724A9F6A-D7DD-4345-A094-03EC94F0CA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1D572EDF-7966-4E1C-BB7D-84F81BEB9B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B902D26C-389D-4B0A-8C4D-93EB91C6B1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3229194F-38C4-407D-992F-53BB17456E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32A2263E-71E5-463A-824D-43EDB9A55D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5" name="Pijl: rechts 184">
                  <a:extLst>
                    <a:ext uri="{FF2B5EF4-FFF2-40B4-BE49-F238E27FC236}">
                      <a16:creationId xmlns:a16="http://schemas.microsoft.com/office/drawing/2014/main" id="{AD274137-1AA6-4640-94F7-97F6A29923E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4" name="Groep 153">
                <a:extLst>
                  <a:ext uri="{FF2B5EF4-FFF2-40B4-BE49-F238E27FC236}">
                    <a16:creationId xmlns:a16="http://schemas.microsoft.com/office/drawing/2014/main" id="{0178C9E9-65EC-4F55-95E0-C27E67A4249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F39B7D1B-963A-442B-97C5-F16B6B518CC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27CA153C-661F-4229-8410-4F1D966E9B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71C0F20D-75ED-483D-8C92-1665723D30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9752A4C5-EB2A-423B-9112-438341652B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258EA553-544A-4478-A737-828B435321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6E9CFCFC-F6A5-4CC0-8234-B6C5999F5C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8" name="Pijl: rechts 177">
                  <a:extLst>
                    <a:ext uri="{FF2B5EF4-FFF2-40B4-BE49-F238E27FC236}">
                      <a16:creationId xmlns:a16="http://schemas.microsoft.com/office/drawing/2014/main" id="{FF5356E3-DA54-4861-AED5-262639A9035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41500AAD-6304-4356-BC9A-D126959F43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CD19783F-2C4F-4D94-B75D-66F78ECF13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82E8387C-6DB1-43A3-9DFD-98FDC525B9E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C3CD6A9E-9663-47DF-811C-43C0E96F89B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59" name="Groep 158">
                <a:extLst>
                  <a:ext uri="{FF2B5EF4-FFF2-40B4-BE49-F238E27FC236}">
                    <a16:creationId xmlns:a16="http://schemas.microsoft.com/office/drawing/2014/main" id="{6DD10B40-50F0-4E5F-B936-3849FDE9E6A0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69" name="Rechthoek 168">
                  <a:extLst>
                    <a:ext uri="{FF2B5EF4-FFF2-40B4-BE49-F238E27FC236}">
                      <a16:creationId xmlns:a16="http://schemas.microsoft.com/office/drawing/2014/main" id="{0645F5B7-8F30-46D8-813D-A20E29C203E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0" name="Groep 169">
                  <a:extLst>
                    <a:ext uri="{FF2B5EF4-FFF2-40B4-BE49-F238E27FC236}">
                      <a16:creationId xmlns:a16="http://schemas.microsoft.com/office/drawing/2014/main" id="{AF21D0C9-8592-4B9B-8070-2A50FBCE1E2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7B9DFC80-1E63-465B-A7F4-27DAEEA01B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55C5FAC8-0DCC-4373-ABE1-836D99E15C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EA82D076-21C2-4EE3-9ACF-11B11A88498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D10E5C5E-ED8C-459D-80A8-64FF061C8F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19CC3DEE-2F74-407A-82AB-F5A839D2F5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1" name="Pijl: rechts 170">
                  <a:extLst>
                    <a:ext uri="{FF2B5EF4-FFF2-40B4-BE49-F238E27FC236}">
                      <a16:creationId xmlns:a16="http://schemas.microsoft.com/office/drawing/2014/main" id="{A002672C-19CA-4075-9AD7-8803C2FC43E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6A2499A8-239F-4D06-A4C1-CB42767C037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5C2AD09D-AED2-4D4C-B716-7BB56BD0885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3E277778-2DC9-4120-9277-BBED9D9DF05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3D0852A9-795D-4888-A33D-4EF3A8F8D1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DB4F3006-5583-4E32-8FB7-163A104B32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86F62A36-070F-4896-AEF2-FC5A56B78F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7077D036-BBA9-4A20-B5BA-ABFCCA0B9C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37DD33B9-CBC9-47E9-ABF9-9D8B1C0C0D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3" name="Pijl: rechts 162">
                  <a:extLst>
                    <a:ext uri="{FF2B5EF4-FFF2-40B4-BE49-F238E27FC236}">
                      <a16:creationId xmlns:a16="http://schemas.microsoft.com/office/drawing/2014/main" id="{DED871C2-4BC4-4A18-97B5-FFF647E7A28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9" name="HAAK LIJN">
            <a:extLst>
              <a:ext uri="{FF2B5EF4-FFF2-40B4-BE49-F238E27FC236}">
                <a16:creationId xmlns:a16="http://schemas.microsoft.com/office/drawing/2014/main" id="{53ED4E92-D658-4BA6-8D6E-6BDE90757E8A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0" name="LIJN">
              <a:extLst>
                <a:ext uri="{FF2B5EF4-FFF2-40B4-BE49-F238E27FC236}">
                  <a16:creationId xmlns:a16="http://schemas.microsoft.com/office/drawing/2014/main" id="{916B0514-A828-44BE-B830-CD674D99B3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05291B5-D25C-4B98-AD6B-95A8B257B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2" name="LIJN">
              <a:extLst>
                <a:ext uri="{FF2B5EF4-FFF2-40B4-BE49-F238E27FC236}">
                  <a16:creationId xmlns:a16="http://schemas.microsoft.com/office/drawing/2014/main" id="{35AEDC4D-3EB9-44B1-BF63-4AE629FD88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INSTRUCTIE">
            <a:extLst>
              <a:ext uri="{FF2B5EF4-FFF2-40B4-BE49-F238E27FC236}">
                <a16:creationId xmlns:a16="http://schemas.microsoft.com/office/drawing/2014/main" id="{EFBF3EDB-2149-4BFB-8983-DCF8125798B5}"/>
              </a:ext>
            </a:extLst>
          </p:cNvPr>
          <p:cNvGrpSpPr/>
          <p:nvPr userDrawn="1"/>
        </p:nvGrpSpPr>
        <p:grpSpPr>
          <a:xfrm>
            <a:off x="12378141" y="3"/>
            <a:ext cx="3692840" cy="4255687"/>
            <a:chOff x="-3785891" y="2"/>
            <a:chExt cx="3692840" cy="4255687"/>
          </a:xfrm>
        </p:grpSpPr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D0389883-9EF7-477A-982C-B47997C39928}"/>
                </a:ext>
              </a:extLst>
            </p:cNvPr>
            <p:cNvSpPr/>
            <p:nvPr userDrawn="1"/>
          </p:nvSpPr>
          <p:spPr>
            <a:xfrm>
              <a:off x="-3785891" y="3427689"/>
              <a:ext cx="3593091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88" name="INSTRUCTIE">
              <a:extLst>
                <a:ext uri="{FF2B5EF4-FFF2-40B4-BE49-F238E27FC236}">
                  <a16:creationId xmlns:a16="http://schemas.microsoft.com/office/drawing/2014/main" id="{574B266C-7CD7-4CE5-A5D8-6B863DA12F9F}"/>
                </a:ext>
              </a:extLst>
            </p:cNvPr>
            <p:cNvGrpSpPr/>
            <p:nvPr userDrawn="1"/>
          </p:nvGrpSpPr>
          <p:grpSpPr>
            <a:xfrm>
              <a:off x="-3785891" y="2"/>
              <a:ext cx="3692840" cy="3543653"/>
              <a:chOff x="-3785891" y="2"/>
              <a:chExt cx="3692840" cy="3543653"/>
            </a:xfrm>
          </p:grpSpPr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0E415225-9D50-470F-9662-4974B429E0DD}"/>
                  </a:ext>
                </a:extLst>
              </p:cNvPr>
              <p:cNvSpPr/>
              <p:nvPr userDrawn="1"/>
            </p:nvSpPr>
            <p:spPr>
              <a:xfrm>
                <a:off x="-3785891" y="2"/>
                <a:ext cx="3593091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90" name="Ovaal 89">
                <a:extLst>
                  <a:ext uri="{FF2B5EF4-FFF2-40B4-BE49-F238E27FC236}">
                    <a16:creationId xmlns:a16="http://schemas.microsoft.com/office/drawing/2014/main" id="{6B73A0BF-7E79-47C8-9960-4BF873B7BD99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1A73F06F-7F04-4559-A3FC-52BE3765B181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A7264DA0-A501-40F9-994E-A4C03A22ED6B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1FF929D2-284D-4099-81C7-5E1B86E8E3E6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CAEF1EAF-00EC-4019-8E8C-87C9CF65BCED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DC6893F5-AEC8-4131-8F12-C1D5CC38F248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110" name="Rechte verbindingslijn 109">
                  <a:extLst>
                    <a:ext uri="{FF2B5EF4-FFF2-40B4-BE49-F238E27FC236}">
                      <a16:creationId xmlns:a16="http://schemas.microsoft.com/office/drawing/2014/main" id="{9B57BFF9-2F90-46BF-9813-9050456E847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11" name="Gelijkbenige driehoek 110">
                  <a:extLst>
                    <a:ext uri="{FF2B5EF4-FFF2-40B4-BE49-F238E27FC236}">
                      <a16:creationId xmlns:a16="http://schemas.microsoft.com/office/drawing/2014/main" id="{A8278198-BC1B-49A8-8AB2-1C8CA44CD0AB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5" name="Ovaal 94">
                <a:extLst>
                  <a:ext uri="{FF2B5EF4-FFF2-40B4-BE49-F238E27FC236}">
                    <a16:creationId xmlns:a16="http://schemas.microsoft.com/office/drawing/2014/main" id="{AABF5620-26A6-4423-92D2-EB049F3BEF5A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2B7242CE-6906-4BE9-A88C-F24BB9C4575D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97" name="Tabel icoon">
                <a:extLst>
                  <a:ext uri="{FF2B5EF4-FFF2-40B4-BE49-F238E27FC236}">
                    <a16:creationId xmlns:a16="http://schemas.microsoft.com/office/drawing/2014/main" id="{F4EE5936-518F-4659-BF74-8EE7AEBD447B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DFE022AD-469E-48F9-9824-CB0AF391E717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8D778549-DDD8-4147-A457-B4E8A713E085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03" name="Rechte verbindingslijn 102">
                  <a:extLst>
                    <a:ext uri="{FF2B5EF4-FFF2-40B4-BE49-F238E27FC236}">
                      <a16:creationId xmlns:a16="http://schemas.microsoft.com/office/drawing/2014/main" id="{5FDB53F3-A1F4-4255-84FB-4228557A73A2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Rechte verbindingslijn 103">
                  <a:extLst>
                    <a:ext uri="{FF2B5EF4-FFF2-40B4-BE49-F238E27FC236}">
                      <a16:creationId xmlns:a16="http://schemas.microsoft.com/office/drawing/2014/main" id="{AEFA3EB1-3BCA-4B8B-A3DA-3DA1995D692B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Rechte verbindingslijn 104">
                  <a:extLst>
                    <a:ext uri="{FF2B5EF4-FFF2-40B4-BE49-F238E27FC236}">
                      <a16:creationId xmlns:a16="http://schemas.microsoft.com/office/drawing/2014/main" id="{7BB81519-2738-4CAA-A0B1-47BB1FA98771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Rechte verbindingslijn 105">
                  <a:extLst>
                    <a:ext uri="{FF2B5EF4-FFF2-40B4-BE49-F238E27FC236}">
                      <a16:creationId xmlns:a16="http://schemas.microsoft.com/office/drawing/2014/main" id="{E59810D8-1638-4FC6-817D-42B4C99BE2CE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Rechte verbindingslijn 106">
                  <a:extLst>
                    <a:ext uri="{FF2B5EF4-FFF2-40B4-BE49-F238E27FC236}">
                      <a16:creationId xmlns:a16="http://schemas.microsoft.com/office/drawing/2014/main" id="{3235DDB7-3B96-4DCC-8BB8-756EB2D74E6F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7BD82952-9568-44B3-8151-38FC0D4FB6FA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8" name="ICOON_info">
                <a:extLst>
                  <a:ext uri="{FF2B5EF4-FFF2-40B4-BE49-F238E27FC236}">
                    <a16:creationId xmlns:a16="http://schemas.microsoft.com/office/drawing/2014/main" id="{F040128E-002E-41D0-A899-E02746B4BEB5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99" name="Ovaal 98">
                  <a:extLst>
                    <a:ext uri="{FF2B5EF4-FFF2-40B4-BE49-F238E27FC236}">
                      <a16:creationId xmlns:a16="http://schemas.microsoft.com/office/drawing/2014/main" id="{5BD7FEB0-549E-412C-ACA0-2B7A7DDBB496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Graphic 163" descr="Informatie">
                  <a:extLst>
                    <a:ext uri="{FF2B5EF4-FFF2-40B4-BE49-F238E27FC236}">
                      <a16:creationId xmlns:a16="http://schemas.microsoft.com/office/drawing/2014/main" id="{C845A007-4075-48A9-83AA-43681D23CF0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12" name="INSTRUCTIE">
            <a:extLst>
              <a:ext uri="{FF2B5EF4-FFF2-40B4-BE49-F238E27FC236}">
                <a16:creationId xmlns:a16="http://schemas.microsoft.com/office/drawing/2014/main" id="{7B1D5157-FEFD-4164-AEF2-9855AA4275FC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7F65CEE3-F16C-4D0C-893F-B69CA140E987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8ACD7436-6385-422B-A601-8CE0B23DA751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0920AD0-EFA0-4065-9828-29F53C1AA1EC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B657D0C1-01C9-4839-9BF9-F0D0FA83E9EA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86D55A15-4CFA-4D5D-ABA5-690C52A4CAAC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01DAEDB-BFBC-4272-BCDD-398863EBEC4D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E8920BEF-FC7A-428E-B9B7-1DC283524686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23" name="Rechthoek met één afgeknipte en afgeronde hoek 47">
                  <a:extLst>
                    <a:ext uri="{FF2B5EF4-FFF2-40B4-BE49-F238E27FC236}">
                      <a16:creationId xmlns:a16="http://schemas.microsoft.com/office/drawing/2014/main" id="{22F88AC0-6AAC-4124-85CD-09AA069A4CB9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4" name="Rechthoekige driehoek 123">
                  <a:extLst>
                    <a:ext uri="{FF2B5EF4-FFF2-40B4-BE49-F238E27FC236}">
                      <a16:creationId xmlns:a16="http://schemas.microsoft.com/office/drawing/2014/main" id="{DC7B08D4-ED75-4EAB-9410-61CEF81D824E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6FC02D5-F9DB-4487-AD7C-EE020782028F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C1AB00EC-E528-4F73-AAD1-4E44B90D3B60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1B68739B-BF60-4AF9-B8C3-DB9FA4792513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113" name="INFO">
            <a:extLst>
              <a:ext uri="{FF2B5EF4-FFF2-40B4-BE49-F238E27FC236}">
                <a16:creationId xmlns:a16="http://schemas.microsoft.com/office/drawing/2014/main" id="{AA104BE2-205C-4EDC-8A19-1948BA48A7A8}"/>
              </a:ext>
            </a:extLst>
          </p:cNvPr>
          <p:cNvSpPr txBox="1"/>
          <p:nvPr userDrawn="1"/>
        </p:nvSpPr>
        <p:spPr>
          <a:xfrm>
            <a:off x="0" y="-263334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TEKST +  TABEL</a:t>
            </a:r>
          </a:p>
        </p:txBody>
      </p:sp>
      <p:sp>
        <p:nvSpPr>
          <p:cNvPr id="7" name="Tijdelijke aanduiding voor tabel 8">
            <a:extLst>
              <a:ext uri="{FF2B5EF4-FFF2-40B4-BE49-F238E27FC236}">
                <a16:creationId xmlns:a16="http://schemas.microsoft.com/office/drawing/2014/main" id="{604FA606-9E53-4615-9E44-0305B6835DCC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6348340" y="1856128"/>
            <a:ext cx="5256000" cy="4438800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tabel in te voegen.</a:t>
            </a:r>
          </a:p>
        </p:txBody>
      </p:sp>
      <p:sp>
        <p:nvSpPr>
          <p:cNvPr id="17" name="Tekst">
            <a:extLst>
              <a:ext uri="{FF2B5EF4-FFF2-40B4-BE49-F238E27FC236}">
                <a16:creationId xmlns:a16="http://schemas.microsoft.com/office/drawing/2014/main" id="{A9EF90CB-82B3-404C-BFD1-1B8F6979C4A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35" y="1856128"/>
            <a:ext cx="5269596" cy="443816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/>
              <a:t>Leestekst</a:t>
            </a:r>
          </a:p>
          <a:p>
            <a:pPr lvl="3"/>
            <a:r>
              <a:rPr lang="en-GB"/>
              <a:t>Subtitel</a:t>
            </a:r>
          </a:p>
          <a:p>
            <a:pPr lvl="4"/>
            <a:r>
              <a:rPr lang="en-GB"/>
              <a:t>Numerieke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/>
              <a:t>Leestekst</a:t>
            </a:r>
          </a:p>
          <a:p>
            <a:pPr lvl="8"/>
            <a:r>
              <a:rPr lang="en-GB"/>
              <a:t>Subtitel</a:t>
            </a:r>
          </a:p>
        </p:txBody>
      </p:sp>
      <p:sp>
        <p:nvSpPr>
          <p:cNvPr id="114" name="Logo">
            <a:extLst>
              <a:ext uri="{FF2B5EF4-FFF2-40B4-BE49-F238E27FC236}">
                <a16:creationId xmlns:a16="http://schemas.microsoft.com/office/drawing/2014/main" id="{8D5794C3-72DD-49A2-ABFC-A23399FA1864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6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3" name="Dianummer 2">
            <a:extLst>
              <a:ext uri="{FF2B5EF4-FFF2-40B4-BE49-F238E27FC236}">
                <a16:creationId xmlns:a16="http://schemas.microsoft.com/office/drawing/2014/main" id="{72D7BBC4-D7F7-48B7-AB38-64AB87EAAD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um" hidden="1">
            <a:extLst>
              <a:ext uri="{FF2B5EF4-FFF2-40B4-BE49-F238E27FC236}">
                <a16:creationId xmlns:a16="http://schemas.microsoft.com/office/drawing/2014/main" id="{8AA927AD-7352-472F-953C-6ECDEDD072D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 1">
            <a:extLst>
              <a:ext uri="{FF2B5EF4-FFF2-40B4-BE49-F238E27FC236}">
                <a16:creationId xmlns:a16="http://schemas.microsoft.com/office/drawing/2014/main" id="{B68E9A4E-CFB7-498C-9418-0E674E5CB79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FFE9FF37-6560-4D9B-B785-3E50511191D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B8C7C9-0BAF-44BF-A998-78B7AAF89E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3717875876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INFO">
            <a:extLst>
              <a:ext uri="{FF2B5EF4-FFF2-40B4-BE49-F238E27FC236}">
                <a16:creationId xmlns:a16="http://schemas.microsoft.com/office/drawing/2014/main" id="{3967584A-33BF-485E-9830-D830A279659D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TABEL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5ABCEA6D-124E-4727-8155-8B68EC01473B}"/>
              </a:ext>
            </a:extLst>
          </p:cNvPr>
          <p:cNvGrpSpPr/>
          <p:nvPr userDrawn="1"/>
        </p:nvGrpSpPr>
        <p:grpSpPr>
          <a:xfrm>
            <a:off x="-3786163" y="3"/>
            <a:ext cx="3693113" cy="4255687"/>
            <a:chOff x="-3786164" y="2"/>
            <a:chExt cx="3693113" cy="4255687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A2195F7-ADF0-42BC-8B95-349F22DE7EF9}"/>
                </a:ext>
              </a:extLst>
            </p:cNvPr>
            <p:cNvSpPr/>
            <p:nvPr userDrawn="1"/>
          </p:nvSpPr>
          <p:spPr>
            <a:xfrm>
              <a:off x="-3786164" y="3427689"/>
              <a:ext cx="3592800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FCF4E4C8-BD42-4EF1-9693-C08651869222}"/>
                </a:ext>
              </a:extLst>
            </p:cNvPr>
            <p:cNvGrpSpPr/>
            <p:nvPr userDrawn="1"/>
          </p:nvGrpSpPr>
          <p:grpSpPr>
            <a:xfrm>
              <a:off x="-3786164" y="2"/>
              <a:ext cx="3693113" cy="3543653"/>
              <a:chOff x="-3786164" y="2"/>
              <a:chExt cx="3693113" cy="3543653"/>
            </a:xfrm>
          </p:grpSpPr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CA54836D-5E01-4E71-B047-A6E3AC344DB9}"/>
                  </a:ext>
                </a:extLst>
              </p:cNvPr>
              <p:cNvSpPr/>
              <p:nvPr userDrawn="1"/>
            </p:nvSpPr>
            <p:spPr>
              <a:xfrm>
                <a:off x="-3786164" y="2"/>
                <a:ext cx="3592800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22" name="Ovaal 21">
                <a:extLst>
                  <a:ext uri="{FF2B5EF4-FFF2-40B4-BE49-F238E27FC236}">
                    <a16:creationId xmlns:a16="http://schemas.microsoft.com/office/drawing/2014/main" id="{D723902C-4E89-4E6A-B07B-5260710C77C4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88FB52B9-674E-44CC-90F6-11630052B387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FFDE27C5-B8BB-487C-B766-48D0F234A5F1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5" name="Rechthoek 24">
                <a:extLst>
                  <a:ext uri="{FF2B5EF4-FFF2-40B4-BE49-F238E27FC236}">
                    <a16:creationId xmlns:a16="http://schemas.microsoft.com/office/drawing/2014/main" id="{0BC8C0E1-ED93-4B42-8FBD-972792A80B5C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26" name="Groep 25">
                <a:extLst>
                  <a:ext uri="{FF2B5EF4-FFF2-40B4-BE49-F238E27FC236}">
                    <a16:creationId xmlns:a16="http://schemas.microsoft.com/office/drawing/2014/main" id="{EBFA8E77-A3D5-4DF4-B7BE-BB4EF232B0C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B9E09D76-E3F4-4759-834D-85453BCE04F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248DF126-BF90-4563-A7AD-0C3468D1488D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43" name="Gelijkbenige driehoek 42">
                  <a:extLst>
                    <a:ext uri="{FF2B5EF4-FFF2-40B4-BE49-F238E27FC236}">
                      <a16:creationId xmlns:a16="http://schemas.microsoft.com/office/drawing/2014/main" id="{ADF93C1E-E4BE-4905-859C-75968D1FD840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CC16FCC1-0BD4-47F6-BFD3-977F8E7FA2DE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DBC5943A-8728-4781-9994-3BCFF5CCFA80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29" name="Tabel icoon">
                <a:extLst>
                  <a:ext uri="{FF2B5EF4-FFF2-40B4-BE49-F238E27FC236}">
                    <a16:creationId xmlns:a16="http://schemas.microsoft.com/office/drawing/2014/main" id="{40646F9C-3A8D-421B-8FD6-862FC8B1A41E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33" name="Rechthoek 32">
                  <a:extLst>
                    <a:ext uri="{FF2B5EF4-FFF2-40B4-BE49-F238E27FC236}">
                      <a16:creationId xmlns:a16="http://schemas.microsoft.com/office/drawing/2014/main" id="{5D057080-6026-4802-9D70-6CED4E1FC703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Rechthoek 33">
                  <a:extLst>
                    <a:ext uri="{FF2B5EF4-FFF2-40B4-BE49-F238E27FC236}">
                      <a16:creationId xmlns:a16="http://schemas.microsoft.com/office/drawing/2014/main" id="{C6A50A79-47D8-4E02-A797-2B48894FCB5F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06DF4F02-6AD5-4BF8-80C1-F08F6C05E21E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Rechte verbindingslijn 35">
                  <a:extLst>
                    <a:ext uri="{FF2B5EF4-FFF2-40B4-BE49-F238E27FC236}">
                      <a16:creationId xmlns:a16="http://schemas.microsoft.com/office/drawing/2014/main" id="{DA37389C-B7C2-4933-B63F-A05B666F7530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Rechte verbindingslijn 36">
                  <a:extLst>
                    <a:ext uri="{FF2B5EF4-FFF2-40B4-BE49-F238E27FC236}">
                      <a16:creationId xmlns:a16="http://schemas.microsoft.com/office/drawing/2014/main" id="{EF4279E2-4AF3-4AED-8980-4AB9C0990283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echte verbindingslijn 37">
                  <a:extLst>
                    <a:ext uri="{FF2B5EF4-FFF2-40B4-BE49-F238E27FC236}">
                      <a16:creationId xmlns:a16="http://schemas.microsoft.com/office/drawing/2014/main" id="{412531DB-5A74-46DD-AC56-9F41191D7834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echte verbindingslijn 38">
                  <a:extLst>
                    <a:ext uri="{FF2B5EF4-FFF2-40B4-BE49-F238E27FC236}">
                      <a16:creationId xmlns:a16="http://schemas.microsoft.com/office/drawing/2014/main" id="{3ADF3F80-94EC-46B7-A6EB-1C2E7E5521D0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Rechthoek 39">
                  <a:extLst>
                    <a:ext uri="{FF2B5EF4-FFF2-40B4-BE49-F238E27FC236}">
                      <a16:creationId xmlns:a16="http://schemas.microsoft.com/office/drawing/2014/main" id="{FDE15A9F-317A-4354-BB57-64E97CD76ABE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" name="ICOON_info">
                <a:extLst>
                  <a:ext uri="{FF2B5EF4-FFF2-40B4-BE49-F238E27FC236}">
                    <a16:creationId xmlns:a16="http://schemas.microsoft.com/office/drawing/2014/main" id="{0984E743-A30E-44B5-A5F2-8885AD6A5BCF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31" name="Ovaal 30">
                  <a:extLst>
                    <a:ext uri="{FF2B5EF4-FFF2-40B4-BE49-F238E27FC236}">
                      <a16:creationId xmlns:a16="http://schemas.microsoft.com/office/drawing/2014/main" id="{0E72692D-5858-44DE-BD49-B5F5DA514A1B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Graphic 163" descr="Informatie">
                  <a:extLst>
                    <a:ext uri="{FF2B5EF4-FFF2-40B4-BE49-F238E27FC236}">
                      <a16:creationId xmlns:a16="http://schemas.microsoft.com/office/drawing/2014/main" id="{BF9B32B1-4F83-4C85-971C-FCF27CB3875B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44" name="INSTRUCTIE">
            <a:extLst>
              <a:ext uri="{FF2B5EF4-FFF2-40B4-BE49-F238E27FC236}">
                <a16:creationId xmlns:a16="http://schemas.microsoft.com/office/drawing/2014/main" id="{A9CD6F9A-6BE8-438B-8155-F28AB17013A6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1002AAB7-0968-4ABE-A076-2F4B6C3B3458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7A22B9C2-D1BD-45CA-88F1-B12151C911B4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D12E166-68C9-4DA6-A595-89B1E995AF87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5CF66D00-5ED0-441A-8FA3-5A99537D1405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9BA03A08-753F-400B-9419-A11D4B2600CE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D5BFC97F-2203-47B4-B756-02AA8F73C685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58C12DCB-DFB6-42FD-BA01-C1E5AC6486E8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55" name="Rechthoek met één afgeknipte en afgeronde hoek 47">
                  <a:extLst>
                    <a:ext uri="{FF2B5EF4-FFF2-40B4-BE49-F238E27FC236}">
                      <a16:creationId xmlns:a16="http://schemas.microsoft.com/office/drawing/2014/main" id="{DDA0C136-D04D-42FE-BE20-C53CEC6A0096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6" name="Rechthoekige driehoek 55">
                  <a:extLst>
                    <a:ext uri="{FF2B5EF4-FFF2-40B4-BE49-F238E27FC236}">
                      <a16:creationId xmlns:a16="http://schemas.microsoft.com/office/drawing/2014/main" id="{4CC09FCB-C0B9-4AD2-82B4-3287AEF3C0BE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B529EAD6-BA25-4121-8E24-4A459F599EB2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C8BBDA70-F12A-4A82-805F-01BB5F369E88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293D7B86-739A-4EB9-AABB-45CE2D442C53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8" name="HAAK LIJN">
            <a:extLst>
              <a:ext uri="{FF2B5EF4-FFF2-40B4-BE49-F238E27FC236}">
                <a16:creationId xmlns:a16="http://schemas.microsoft.com/office/drawing/2014/main" id="{6B98FEAD-D305-41C2-98C8-B070370ADF24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9" name="LIJN">
              <a:extLst>
                <a:ext uri="{FF2B5EF4-FFF2-40B4-BE49-F238E27FC236}">
                  <a16:creationId xmlns:a16="http://schemas.microsoft.com/office/drawing/2014/main" id="{D2E51D73-460D-4C59-90C2-1EE9F6ABE3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10669B0-55DE-4E6E-850A-D98F287FD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1" name="LIJN">
              <a:extLst>
                <a:ext uri="{FF2B5EF4-FFF2-40B4-BE49-F238E27FC236}">
                  <a16:creationId xmlns:a16="http://schemas.microsoft.com/office/drawing/2014/main" id="{167C6B98-127C-40B9-90C1-6BDBB71789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jdelijke aanduiding voor tabel 8">
            <a:extLst>
              <a:ext uri="{FF2B5EF4-FFF2-40B4-BE49-F238E27FC236}">
                <a16:creationId xmlns:a16="http://schemas.microsoft.com/office/drawing/2014/main" id="{457A3439-4058-49AF-9A49-A641471A24C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777244" y="1856128"/>
            <a:ext cx="10827096" cy="4438800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tabel in te voegen.</a:t>
            </a:r>
          </a:p>
        </p:txBody>
      </p:sp>
      <p:sp>
        <p:nvSpPr>
          <p:cNvPr id="46" name="Logo">
            <a:extLst>
              <a:ext uri="{FF2B5EF4-FFF2-40B4-BE49-F238E27FC236}">
                <a16:creationId xmlns:a16="http://schemas.microsoft.com/office/drawing/2014/main" id="{53F070DD-A12D-4AF1-AE08-74B5C4C1CAAB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549613" y="6480356"/>
            <a:ext cx="1060019" cy="185413"/>
          </a:xfrm>
          <a:blipFill>
            <a:blip r:embed="rId4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5" name="Datum" hidden="1">
            <a:extLst>
              <a:ext uri="{FF2B5EF4-FFF2-40B4-BE49-F238E27FC236}">
                <a16:creationId xmlns:a16="http://schemas.microsoft.com/office/drawing/2014/main" id="{62ACD404-0F5B-4D2B-BA71-D129925B20C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8747E6DF-A4F8-4062-AFDF-38DA5CCEF0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C22C2349-8920-4993-8A8C-69C3E4C1E6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Ondertitel">
            <a:extLst>
              <a:ext uri="{FF2B5EF4-FFF2-40B4-BE49-F238E27FC236}">
                <a16:creationId xmlns:a16="http://schemas.microsoft.com/office/drawing/2014/main" id="{523A6896-F7F6-4956-BC1B-5F4B366B1CF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81D2D415-A63C-43FA-9C59-DE172704F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266697153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INSTRUCTIE">
            <a:extLst>
              <a:ext uri="{FF2B5EF4-FFF2-40B4-BE49-F238E27FC236}">
                <a16:creationId xmlns:a16="http://schemas.microsoft.com/office/drawing/2014/main" id="{9D164E09-7229-47B1-AA76-23FA56E9EDBF}"/>
              </a:ext>
            </a:extLst>
          </p:cNvPr>
          <p:cNvGrpSpPr/>
          <p:nvPr userDrawn="1"/>
        </p:nvGrpSpPr>
        <p:grpSpPr>
          <a:xfrm>
            <a:off x="-3786438" y="0"/>
            <a:ext cx="3693387" cy="5359349"/>
            <a:chOff x="-3786437" y="0"/>
            <a:chExt cx="3693386" cy="5359349"/>
          </a:xfrm>
        </p:grpSpPr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BDD4ABF-1DE9-4EEB-9AF3-250860A69D7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Tekstniveaus kiezen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DBDEB715-093C-491E-8083-F262602F1AA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47B3533A-DACF-4C8C-B12E-77FF6124510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0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62D96971-3D9B-4253-9668-076EBBAC4E24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F014D619-5E2A-41C9-9ED9-D85BF3F6F647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E4C41FBD-21C2-4A17-BF29-92C6B5143B0B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1" indent="-176209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71A4C3"/>
                </a:buClr>
                <a:buSzPct val="10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FF2BA6CB-D992-4850-8A50-05898F1C31B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2D8ECF67-E4B0-4835-9D8F-B8518851217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2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70C0"/>
                </a:buClr>
                <a:buSzPct val="85000"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4DD3891E-74B1-45DA-99CF-6FA3726788B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C4D641B-88D7-4B02-8215-6A882A6656E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31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AA3A3F46-3426-4455-A1D7-7CBF6AD2F80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E25243F2-6B91-4967-B76F-CE77368A294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4" indent="-182558" algn="l" defTabSz="719121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prstClr val="black"/>
                </a:buClr>
                <a:buSzTx/>
                <a:buFont typeface="+mj-lt"/>
                <a:buAutoNum type="arabicPeriod"/>
                <a:tabLst>
                  <a:tab pos="182558" algn="l"/>
                </a:tabLst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Numerieke bullet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BDA3C232-679B-4F04-A498-30CFC271188F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CDFC9C33-E0C0-4748-98D4-91D6415E435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8766" marR="0" lvl="6" indent="-176209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Sub-</a:t>
              </a:r>
              <a:r>
                <a:rPr kumimoji="0" lang="nl-NL" sz="11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  <a:endParaRPr kumimoji="0" lang="nl-NL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DF6219ED-382E-40A4-997A-AAB94770079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7764FA60-077C-4556-B25B-1A8E30E9DD5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7" indent="0" algn="l" defTabSz="914377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48E1EB73-D530-432F-A2BD-674226D5389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A28C1434-958F-4C60-957E-E69877E2870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all" spc="0" normalizeH="0" baseline="0" noProof="0">
                  <a:ln>
                    <a:noFill/>
                  </a:ln>
                  <a:solidFill>
                    <a:srgbClr val="71A4C3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Subtitel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CC863F77-1571-4864-A3E5-353E91FBB00A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8E4F8B9E-D792-4397-8624-7D62A3A71CA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2558" marR="0" lvl="5" indent="-182558" algn="l" defTabSz="91437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Tx/>
                <a:buSzTx/>
                <a:buFontTx/>
                <a:buBlip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  <a:tabLst/>
                <a:defRPr/>
              </a:pPr>
              <a:r>
                <a:rPr kumimoji="0" lang="nl-NL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47113B31-06C3-42FB-B390-C4AC66D78D6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34" name="ICOON_info">
              <a:extLst>
                <a:ext uri="{FF2B5EF4-FFF2-40B4-BE49-F238E27FC236}">
                  <a16:creationId xmlns:a16="http://schemas.microsoft.com/office/drawing/2014/main" id="{65E95EFB-006C-4844-BF60-7A1DE38FB22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76" name="Ovaal 175">
                <a:extLst>
                  <a:ext uri="{FF2B5EF4-FFF2-40B4-BE49-F238E27FC236}">
                    <a16:creationId xmlns:a16="http://schemas.microsoft.com/office/drawing/2014/main" id="{407F60F7-10AA-4534-B137-92267C9CBBB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7" name="Graphic 163" descr="Informatie">
                <a:extLst>
                  <a:ext uri="{FF2B5EF4-FFF2-40B4-BE49-F238E27FC236}">
                    <a16:creationId xmlns:a16="http://schemas.microsoft.com/office/drawing/2014/main" id="{D9E17A54-B8A6-4565-B20C-CD0099620A9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5" name="VOORBEELD">
              <a:extLst>
                <a:ext uri="{FF2B5EF4-FFF2-40B4-BE49-F238E27FC236}">
                  <a16:creationId xmlns:a16="http://schemas.microsoft.com/office/drawing/2014/main" id="{59C79DE2-8C45-4910-8223-769211EB5F4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F0B50D5C-E853-4BA8-B4CA-5A01CB674B2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7CF54F8C-052B-4685-AB0E-40FAEFD67F5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433FFBDB-282E-4582-82B9-59BFA6B05A6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2F696F59-C9BB-4B15-ADC7-7649A834EC9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9CE074AE-44B3-40A4-B8A1-B0883EB540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4104E57D-1E17-4256-8E49-92E212E55C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2E4B0403-0C2D-4041-91E3-F26EAA5859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69C9BDAD-75B5-43BE-BDC5-E997D1EC32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0B5E6B00-333B-435B-A31B-998EEE2D33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0" name="Pijl: rechts 169">
                  <a:extLst>
                    <a:ext uri="{FF2B5EF4-FFF2-40B4-BE49-F238E27FC236}">
                      <a16:creationId xmlns:a16="http://schemas.microsoft.com/office/drawing/2014/main" id="{A3784C23-9A12-4699-A451-7FB4A808A1B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6A16635E-D457-41CB-A44E-8AF5C3B6734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95440B72-D3AD-46CF-AA1B-424EB5E682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C4193390-6086-4F76-9511-3172F3B6FC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02771FED-84D0-45EF-9A30-627FCDE09D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799C3E5C-B7AA-4022-B9AA-17F83DA4B7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91F4B1B1-6169-4A3E-92CC-58A87CEDBE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C97A853E-F2A9-476E-8F5B-61E9154736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3" name="Pijl: rechts 162">
                  <a:extLst>
                    <a:ext uri="{FF2B5EF4-FFF2-40B4-BE49-F238E27FC236}">
                      <a16:creationId xmlns:a16="http://schemas.microsoft.com/office/drawing/2014/main" id="{65107FED-05E4-44ED-8909-92C13055CD0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7591C9BF-4332-40B5-B84F-96C084A6D4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AADB618E-4B49-4DDB-80BF-AC844DAE57E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D7FF610E-B636-40CC-B0EA-B7E3F3E2FD8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09275500-335F-4714-9465-077B2D51F32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E9B8026D-EA4D-49AB-8F61-386D3EC17F3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99D6EDB4-9124-4B1B-92D0-D4485FFA624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5" name="Groep 154">
                  <a:extLst>
                    <a:ext uri="{FF2B5EF4-FFF2-40B4-BE49-F238E27FC236}">
                      <a16:creationId xmlns:a16="http://schemas.microsoft.com/office/drawing/2014/main" id="{63E9801A-7A1A-407E-9630-2C7F4B838C9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F96449AE-B51D-46E4-AE96-86E05AB4E1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07D3D254-1488-48D9-B312-CFBB713A8B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725CB3CC-C38B-4907-9CCF-BCD95925F1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1E1EEC77-854A-4FE2-A5A1-F8369F32E6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1E7E79A6-6C1E-47B8-BA62-9ADB4689AE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6" name="Pijl: rechts 155">
                  <a:extLst>
                    <a:ext uri="{FF2B5EF4-FFF2-40B4-BE49-F238E27FC236}">
                      <a16:creationId xmlns:a16="http://schemas.microsoft.com/office/drawing/2014/main" id="{5A34ECD0-62C7-4234-A700-0A9196BC177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5" name="Groep 144">
                <a:extLst>
                  <a:ext uri="{FF2B5EF4-FFF2-40B4-BE49-F238E27FC236}">
                    <a16:creationId xmlns:a16="http://schemas.microsoft.com/office/drawing/2014/main" id="{C6C161B5-1F27-46F1-A3B9-442A7193123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2BAE0BA2-E6E3-46C7-9EC9-83979935D32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1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7F3E3198-FA98-4E38-BE35-9D6E6ED88D4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448E440F-6720-4F6B-BB3B-C4B657FA5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A641E226-E898-47A1-BA0C-30F453ED54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15FDD1D1-F69E-474B-BB30-42E4590367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C3B87FDD-DBDE-4C09-841F-93ED8012CD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5F864A8B-F067-403D-8ACF-AC44B2F988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8" name="Pijl: rechts 147">
                  <a:extLst>
                    <a:ext uri="{FF2B5EF4-FFF2-40B4-BE49-F238E27FC236}">
                      <a16:creationId xmlns:a16="http://schemas.microsoft.com/office/drawing/2014/main" id="{D9CF0C8C-E42F-4B0E-BCFF-09DB3B9CF54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4" name="INFO">
            <a:extLst>
              <a:ext uri="{FF2B5EF4-FFF2-40B4-BE49-F238E27FC236}">
                <a16:creationId xmlns:a16="http://schemas.microsoft.com/office/drawing/2014/main" id="{1D86832C-7926-41D1-AC2B-7ABAE5064D01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CASE</a:t>
            </a:r>
          </a:p>
        </p:txBody>
      </p: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6C16B0EF-441E-4CB9-B33F-7459F8DCED2C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6396501-C682-4423-8AF6-A8E088AA340B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3D55BCE3-991B-4135-BB56-F2E263B6BCB0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709CC916-216A-497B-907A-A5B085A41C0B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6339A0CC-2B04-402F-A458-EF442F4307CB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6EAA2A1B-7710-497E-93AA-3854492A853C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84BB8A96-D267-4C50-8D2E-F80D6730969C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8CD45C8-945E-4EAC-96C8-C4F6BFDCE4F1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3" name="Rechthoek met één afgeknipte en afgeronde hoek 47">
                  <a:extLst>
                    <a:ext uri="{FF2B5EF4-FFF2-40B4-BE49-F238E27FC236}">
                      <a16:creationId xmlns:a16="http://schemas.microsoft.com/office/drawing/2014/main" id="{E4D2071B-701B-420C-BE8C-09FF2F59446E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Rechthoekige driehoek 33">
                  <a:extLst>
                    <a:ext uri="{FF2B5EF4-FFF2-40B4-BE49-F238E27FC236}">
                      <a16:creationId xmlns:a16="http://schemas.microsoft.com/office/drawing/2014/main" id="{C263C6D8-F77F-4CF2-B82C-048A45170AD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Rechthoek 34">
                  <a:extLst>
                    <a:ext uri="{FF2B5EF4-FFF2-40B4-BE49-F238E27FC236}">
                      <a16:creationId xmlns:a16="http://schemas.microsoft.com/office/drawing/2014/main" id="{54D7342A-A57C-4D45-BAD7-3561CE0D7B61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Rechthoek 35">
                  <a:extLst>
                    <a:ext uri="{FF2B5EF4-FFF2-40B4-BE49-F238E27FC236}">
                      <a16:creationId xmlns:a16="http://schemas.microsoft.com/office/drawing/2014/main" id="{D305547A-AE0F-4341-BCB7-5103DD37C187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8DE24FF5-C58F-4F2E-95B0-A9383BFDCDD9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19" name="Tijdelijke aanduiding voor verticale tekst 2">
            <a:extLst>
              <a:ext uri="{FF2B5EF4-FFF2-40B4-BE49-F238E27FC236}">
                <a16:creationId xmlns:a16="http://schemas.microsoft.com/office/drawing/2014/main" id="{B6E7424A-424A-48B2-BDDC-91446A4E4AE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44" y="2441468"/>
            <a:ext cx="3219547" cy="385282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 err="1"/>
              <a:t>Leestekst</a:t>
            </a:r>
            <a:endParaRPr lang="en-GB"/>
          </a:p>
          <a:p>
            <a:pPr lvl="3"/>
            <a:r>
              <a:rPr lang="en-GB" err="1"/>
              <a:t>Subtitel</a:t>
            </a:r>
            <a:endParaRPr lang="en-GB"/>
          </a:p>
          <a:p>
            <a:pPr lvl="4"/>
            <a:r>
              <a:rPr lang="en-GB" err="1"/>
              <a:t>Numerieke</a:t>
            </a:r>
            <a:r>
              <a:rPr lang="en-GB"/>
              <a:t>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 err="1"/>
              <a:t>Leestekst</a:t>
            </a:r>
            <a:endParaRPr lang="en-GB"/>
          </a:p>
          <a:p>
            <a:pPr lvl="8"/>
            <a:r>
              <a:rPr lang="en-GB" err="1"/>
              <a:t>Subtitel</a:t>
            </a:r>
            <a:endParaRPr lang="en-GB"/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38E90541-A464-490F-8838-24BAC17D1820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>
            <a:off x="4581020" y="2441468"/>
            <a:ext cx="3219547" cy="385282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 err="1"/>
              <a:t>Leestekst</a:t>
            </a:r>
            <a:endParaRPr lang="en-GB"/>
          </a:p>
          <a:p>
            <a:pPr lvl="3"/>
            <a:r>
              <a:rPr lang="en-GB" err="1"/>
              <a:t>Subtitel</a:t>
            </a:r>
            <a:endParaRPr lang="en-GB"/>
          </a:p>
          <a:p>
            <a:pPr lvl="4"/>
            <a:r>
              <a:rPr lang="en-GB" err="1"/>
              <a:t>Numerieke</a:t>
            </a:r>
            <a:r>
              <a:rPr lang="en-GB"/>
              <a:t>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 err="1"/>
              <a:t>Leestekst</a:t>
            </a:r>
            <a:endParaRPr lang="en-GB"/>
          </a:p>
          <a:p>
            <a:pPr lvl="8"/>
            <a:r>
              <a:rPr lang="en-GB" err="1"/>
              <a:t>Subtitel</a:t>
            </a:r>
            <a:endParaRPr lang="en-GB"/>
          </a:p>
        </p:txBody>
      </p:sp>
      <p:sp>
        <p:nvSpPr>
          <p:cNvPr id="53" name="Tijdelijke aanduiding voor verticale tekst 2">
            <a:extLst>
              <a:ext uri="{FF2B5EF4-FFF2-40B4-BE49-F238E27FC236}">
                <a16:creationId xmlns:a16="http://schemas.microsoft.com/office/drawing/2014/main" id="{89286917-484E-4046-B9A1-328D39070049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8384795" y="2441468"/>
            <a:ext cx="3219547" cy="3852825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 err="1"/>
              <a:t>Leestekst</a:t>
            </a:r>
            <a:endParaRPr lang="en-GB"/>
          </a:p>
          <a:p>
            <a:pPr lvl="3"/>
            <a:r>
              <a:rPr lang="en-GB" err="1"/>
              <a:t>Subtitel</a:t>
            </a:r>
            <a:endParaRPr lang="en-GB"/>
          </a:p>
          <a:p>
            <a:pPr lvl="4"/>
            <a:r>
              <a:rPr lang="en-GB" err="1"/>
              <a:t>Numerieke</a:t>
            </a:r>
            <a:r>
              <a:rPr lang="en-GB"/>
              <a:t>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 err="1"/>
              <a:t>Leestekst</a:t>
            </a:r>
            <a:endParaRPr lang="en-GB"/>
          </a:p>
          <a:p>
            <a:pPr lvl="8"/>
            <a:r>
              <a:rPr lang="en-GB" err="1"/>
              <a:t>Subtitel</a:t>
            </a:r>
            <a:endParaRPr lang="en-GB"/>
          </a:p>
        </p:txBody>
      </p:sp>
      <p:sp>
        <p:nvSpPr>
          <p:cNvPr id="70" name="Tijdelijke aanduiding voor verticale tekst 2">
            <a:extLst>
              <a:ext uri="{FF2B5EF4-FFF2-40B4-BE49-F238E27FC236}">
                <a16:creationId xmlns:a16="http://schemas.microsoft.com/office/drawing/2014/main" id="{AB4A5F2F-65AC-40C8-9EC1-536B64FFD6F5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777245" y="0"/>
            <a:ext cx="11414756" cy="2441467"/>
          </a:xfrm>
          <a:solidFill>
            <a:schemeClr val="bg1"/>
          </a:solidFill>
        </p:spPr>
        <p:txBody>
          <a:bodyPr vert="horz" lIns="0" tIns="0" rIns="0" bIns="0"/>
          <a:lstStyle>
            <a:lvl1pPr marL="0" indent="0">
              <a:buFont typeface="Arial" panose="020B0604020202020204" pitchFamily="34" charset="0"/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4" name="Tijdelijke aanduiding voor verticale tekst 2">
            <a:extLst>
              <a:ext uri="{FF2B5EF4-FFF2-40B4-BE49-F238E27FC236}">
                <a16:creationId xmlns:a16="http://schemas.microsoft.com/office/drawing/2014/main" id="{F764B2EC-C279-4884-B53C-455B0E25A655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1115175" y="1858232"/>
            <a:ext cx="2881616" cy="323021"/>
          </a:xfrm>
        </p:spPr>
        <p:txBody>
          <a:bodyPr vert="horz"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Titel</a:t>
            </a:r>
            <a:endParaRPr lang="en-GB"/>
          </a:p>
        </p:txBody>
      </p:sp>
      <p:sp>
        <p:nvSpPr>
          <p:cNvPr id="55" name="Tijdelijke aanduiding voor verticale tekst 2">
            <a:extLst>
              <a:ext uri="{FF2B5EF4-FFF2-40B4-BE49-F238E27FC236}">
                <a16:creationId xmlns:a16="http://schemas.microsoft.com/office/drawing/2014/main" id="{44680CC4-A98A-4431-AFA9-331B5F1079C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4918951" y="1860028"/>
            <a:ext cx="2881616" cy="323021"/>
          </a:xfrm>
        </p:spPr>
        <p:txBody>
          <a:bodyPr vert="horz"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Titel</a:t>
            </a:r>
            <a:endParaRPr lang="en-GB"/>
          </a:p>
        </p:txBody>
      </p:sp>
      <p:sp>
        <p:nvSpPr>
          <p:cNvPr id="56" name="Tijdelijke aanduiding voor verticale tekst 2">
            <a:extLst>
              <a:ext uri="{FF2B5EF4-FFF2-40B4-BE49-F238E27FC236}">
                <a16:creationId xmlns:a16="http://schemas.microsoft.com/office/drawing/2014/main" id="{5D6AA0F6-950B-4A76-82A8-F49C9B8F454E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8722725" y="1856128"/>
            <a:ext cx="2881616" cy="323021"/>
          </a:xfrm>
        </p:spPr>
        <p:txBody>
          <a:bodyPr vert="horz" lIns="0" tIns="0" rIns="0" bIns="0" anchor="ctr"/>
          <a:lstStyle>
            <a:lvl1pPr marL="0" indent="0" algn="l">
              <a:buFont typeface="Arial" panose="020B0604020202020204" pitchFamily="34" charset="0"/>
              <a:buNone/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err="1"/>
              <a:t>Titel</a:t>
            </a:r>
            <a:endParaRPr lang="en-GB"/>
          </a:p>
        </p:txBody>
      </p:sp>
      <p:sp>
        <p:nvSpPr>
          <p:cNvPr id="71" name="Tijdelijke aanduiding voor verticale tekst 2">
            <a:extLst>
              <a:ext uri="{FF2B5EF4-FFF2-40B4-BE49-F238E27FC236}">
                <a16:creationId xmlns:a16="http://schemas.microsoft.com/office/drawing/2014/main" id="{BE0A316B-EA03-47FF-BD0A-167FDC0FA81B}"/>
              </a:ext>
            </a:extLst>
          </p:cNvPr>
          <p:cNvSpPr>
            <a:spLocks noGrp="1"/>
          </p:cNvSpPr>
          <p:nvPr>
            <p:ph type="body" orient="vert" idx="16"/>
          </p:nvPr>
        </p:nvSpPr>
        <p:spPr>
          <a:xfrm>
            <a:off x="4581020" y="1904537"/>
            <a:ext cx="234000" cy="234000"/>
          </a:xfr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3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0" indent="0">
              <a:buFont typeface="Arial" panose="020B0604020202020204" pitchFamily="34" charset="0"/>
              <a:buNone/>
              <a:defRPr sz="133" baseline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lang="en-GB"/>
          </a:p>
        </p:txBody>
      </p:sp>
      <p:sp>
        <p:nvSpPr>
          <p:cNvPr id="72" name="Tijdelijke aanduiding voor verticale tekst 2">
            <a:extLst>
              <a:ext uri="{FF2B5EF4-FFF2-40B4-BE49-F238E27FC236}">
                <a16:creationId xmlns:a16="http://schemas.microsoft.com/office/drawing/2014/main" id="{1283F809-9DA0-43CD-9C6B-AC6C805D78A2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777244" y="1904537"/>
            <a:ext cx="234000" cy="234000"/>
          </a:xfr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3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0" indent="0">
              <a:buFont typeface="Arial" panose="020B0604020202020204" pitchFamily="34" charset="0"/>
              <a:buNone/>
              <a:defRPr sz="133" baseline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73" name="Tijdelijke aanduiding voor verticale tekst 2">
            <a:extLst>
              <a:ext uri="{FF2B5EF4-FFF2-40B4-BE49-F238E27FC236}">
                <a16:creationId xmlns:a16="http://schemas.microsoft.com/office/drawing/2014/main" id="{F899DD24-69D3-47A1-8B45-D1881AAB46A3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8384795" y="1904537"/>
            <a:ext cx="234000" cy="234000"/>
          </a:xfr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Font typeface="Arial" panose="020B0604020202020204" pitchFamily="34" charset="0"/>
              <a:buNone/>
              <a:defRPr sz="13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0" indent="0">
              <a:buFont typeface="Arial" panose="020B0604020202020204" pitchFamily="34" charset="0"/>
              <a:buNone/>
              <a:defRPr sz="133" baseline="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</a:t>
            </a:r>
          </a:p>
        </p:txBody>
      </p:sp>
      <p:grpSp>
        <p:nvGrpSpPr>
          <p:cNvPr id="15" name="HAAK LIJN">
            <a:extLst>
              <a:ext uri="{FF2B5EF4-FFF2-40B4-BE49-F238E27FC236}">
                <a16:creationId xmlns:a16="http://schemas.microsoft.com/office/drawing/2014/main" id="{2435C843-4991-4484-B966-C9647EE6751D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16" name="LIJN">
              <a:extLst>
                <a:ext uri="{FF2B5EF4-FFF2-40B4-BE49-F238E27FC236}">
                  <a16:creationId xmlns:a16="http://schemas.microsoft.com/office/drawing/2014/main" id="{4122E51C-244F-42D5-860B-DE30659DC3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0BF4AC1-89EF-41C0-966C-6F43F1FF4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18" name="LIJN">
              <a:extLst>
                <a:ext uri="{FF2B5EF4-FFF2-40B4-BE49-F238E27FC236}">
                  <a16:creationId xmlns:a16="http://schemas.microsoft.com/office/drawing/2014/main" id="{5E7F3280-4671-4F09-8CE6-E7621186898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Logo">
            <a:extLst>
              <a:ext uri="{FF2B5EF4-FFF2-40B4-BE49-F238E27FC236}">
                <a16:creationId xmlns:a16="http://schemas.microsoft.com/office/drawing/2014/main" id="{1EC0F244-2A3A-462C-A6F0-3F234A0A9189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10549613" y="6480356"/>
            <a:ext cx="1060019" cy="185413"/>
          </a:xfrm>
          <a:blipFill>
            <a:blip r:embed="rId9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4" name="Dianummer">
            <a:extLst>
              <a:ext uri="{FF2B5EF4-FFF2-40B4-BE49-F238E27FC236}">
                <a16:creationId xmlns:a16="http://schemas.microsoft.com/office/drawing/2014/main" id="{4A61226F-2601-4419-948F-8DE88FE343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Datum" hidden="1">
            <a:extLst>
              <a:ext uri="{FF2B5EF4-FFF2-40B4-BE49-F238E27FC236}">
                <a16:creationId xmlns:a16="http://schemas.microsoft.com/office/drawing/2014/main" id="{609A65CA-2F16-4614-BA6A-CAC57D56ECE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3" name="Voettekst">
            <a:extLst>
              <a:ext uri="{FF2B5EF4-FFF2-40B4-BE49-F238E27FC236}">
                <a16:creationId xmlns:a16="http://schemas.microsoft.com/office/drawing/2014/main" id="{6BCEAE92-C89D-440E-994D-4DC4B0A72F9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23" name="Ondertitel">
            <a:extLst>
              <a:ext uri="{FF2B5EF4-FFF2-40B4-BE49-F238E27FC236}">
                <a16:creationId xmlns:a16="http://schemas.microsoft.com/office/drawing/2014/main" id="{8DAC7014-FB85-4C29-B00A-73D52118B004}"/>
              </a:ext>
            </a:extLst>
          </p:cNvPr>
          <p:cNvSpPr>
            <a:spLocks noGrp="1"/>
          </p:cNvSpPr>
          <p:nvPr>
            <p:ph type="subTitle" idx="22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645E0A3F-7FFC-4E08-81AF-29A01128C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25846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00" fill="hold"/>
                                        <p:tgtEl>
                                          <p:spTgt spid="7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400" fill="hold"/>
                                        <p:tgtEl>
                                          <p:spTgt spid="7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400" fill="hold"/>
                                        <p:tgtEl>
                                          <p:spTgt spid="7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71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72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7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1" animBg="1">
        <p:tmplLst>
          <p:tmpl>
            <p:tnLst>
              <p:par>
                <p:cTn presetID="6" presetClass="emph" presetSubtype="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400" fill="hold"/>
                        <p:tgtEl>
                          <p:spTgt spid="73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9C8DC-3C8D-4013-A3DD-23D826A4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700EF-8D25-018D-0912-9FD61C2A8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01276-B5A8-A2C7-9D44-1693F0D1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F732E-A6FE-3678-E5F2-14ADE3A9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CE614-EA9F-6952-529C-9B6B3EE9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406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IES / SAMENWER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INSTRUCTIE">
            <a:extLst>
              <a:ext uri="{FF2B5EF4-FFF2-40B4-BE49-F238E27FC236}">
                <a16:creationId xmlns:a16="http://schemas.microsoft.com/office/drawing/2014/main" id="{435BE83F-3193-4FDD-8173-3632BCDBFC26}"/>
              </a:ext>
            </a:extLst>
          </p:cNvPr>
          <p:cNvGrpSpPr/>
          <p:nvPr userDrawn="1"/>
        </p:nvGrpSpPr>
        <p:grpSpPr>
          <a:xfrm>
            <a:off x="-3786438" y="1"/>
            <a:ext cx="3693387" cy="6769481"/>
            <a:chOff x="-3786437" y="0"/>
            <a:chExt cx="3693386" cy="6769481"/>
          </a:xfrm>
        </p:grpSpPr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38BB4C86-BE54-4878-98BF-6D69D2E1516C}"/>
                </a:ext>
              </a:extLst>
            </p:cNvPr>
            <p:cNvSpPr/>
            <p:nvPr userDrawn="1"/>
          </p:nvSpPr>
          <p:spPr>
            <a:xfrm>
              <a:off x="-3786437" y="594148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Meer weten?</a:t>
              </a:r>
              <a:br>
                <a:rPr lang="nl-NL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 naar de instructie dia </a:t>
              </a:r>
              <a:r>
                <a:rPr lang="nl-NL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INSTRUCTIES’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Deze vind je vooraan de presentatie of voeg je in via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‘Start’</a:t>
              </a:r>
              <a:r>
                <a:rPr lang="nl-NL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nl-NL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‘Nieuwe dia’</a:t>
              </a:r>
            </a:p>
          </p:txBody>
        </p:sp>
        <p:grpSp>
          <p:nvGrpSpPr>
            <p:cNvPr id="124" name="INSTRUCTIES">
              <a:extLst>
                <a:ext uri="{FF2B5EF4-FFF2-40B4-BE49-F238E27FC236}">
                  <a16:creationId xmlns:a16="http://schemas.microsoft.com/office/drawing/2014/main" id="{E68ED9EB-7031-4D26-8143-223BAC73D18D}"/>
                </a:ext>
              </a:extLst>
            </p:cNvPr>
            <p:cNvGrpSpPr/>
            <p:nvPr userDrawn="1"/>
          </p:nvGrpSpPr>
          <p:grpSpPr>
            <a:xfrm>
              <a:off x="-3786437" y="0"/>
              <a:ext cx="3693386" cy="6089184"/>
              <a:chOff x="-3786437" y="0"/>
              <a:chExt cx="3693386" cy="6089184"/>
            </a:xfrm>
          </p:grpSpPr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3C30A85A-E609-4742-BB72-355AA5735A3D}"/>
                  </a:ext>
                </a:extLst>
              </p:cNvPr>
              <p:cNvSpPr/>
              <p:nvPr userDrawn="1"/>
            </p:nvSpPr>
            <p:spPr>
              <a:xfrm>
                <a:off x="-3786437" y="0"/>
                <a:ext cx="3593091" cy="593666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400" b="1" cap="all" baseline="0" noProof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Logo invoegen/opmaken</a:t>
                </a:r>
              </a:p>
            </p:txBody>
          </p:sp>
          <p:sp>
            <p:nvSpPr>
              <p:cNvPr id="126" name="Ovaal 125">
                <a:extLst>
                  <a:ext uri="{FF2B5EF4-FFF2-40B4-BE49-F238E27FC236}">
                    <a16:creationId xmlns:a16="http://schemas.microsoft.com/office/drawing/2014/main" id="{95A67393-6E46-40D0-9242-BCC2CD35AFB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32F0F058-1B35-4A80-B9C2-FF41F3D3DC5A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Wanneer nodig, verwijder het bestaande logo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toets’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Klik op het pictogram om een nieuw logo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0FE0100E-DF2E-478B-A66B-CF187430985B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5993E347-C0C4-499E-A15B-C147E5A784F0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Ovaal 175">
                  <a:extLst>
                    <a:ext uri="{FF2B5EF4-FFF2-40B4-BE49-F238E27FC236}">
                      <a16:creationId xmlns:a16="http://schemas.microsoft.com/office/drawing/2014/main" id="{27A23945-D78C-4C1D-ACCE-A2A3CDEB0B57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Vrije vorm: vorm 176">
                  <a:extLst>
                    <a:ext uri="{FF2B5EF4-FFF2-40B4-BE49-F238E27FC236}">
                      <a16:creationId xmlns:a16="http://schemas.microsoft.com/office/drawing/2014/main" id="{6A7F2EA6-D5F2-444C-997E-D886F337943A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8" name="Rechthoek: afgeronde hoeken 177">
                  <a:extLst>
                    <a:ext uri="{FF2B5EF4-FFF2-40B4-BE49-F238E27FC236}">
                      <a16:creationId xmlns:a16="http://schemas.microsoft.com/office/drawing/2014/main" id="{99BD17C3-3DCB-405A-93AF-C571873C0CF3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2259DD9F-F865-4B57-A5A9-9A6C72F63BC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80" name="Rechte verbindingslijn 179">
                  <a:extLst>
                    <a:ext uri="{FF2B5EF4-FFF2-40B4-BE49-F238E27FC236}">
                      <a16:creationId xmlns:a16="http://schemas.microsoft.com/office/drawing/2014/main" id="{F951991F-C711-42F7-86C8-65B12605CA3E}"/>
                    </a:ext>
                  </a:extLst>
                </p:cNvPr>
                <p:cNvCxnSpPr>
                  <a:cxnSpLocks/>
                  <a:stCxn id="178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29" name="Ovaal 128">
                <a:extLst>
                  <a:ext uri="{FF2B5EF4-FFF2-40B4-BE49-F238E27FC236}">
                    <a16:creationId xmlns:a16="http://schemas.microsoft.com/office/drawing/2014/main" id="{59BE7B1B-382A-41D4-919F-88BF8E3B9730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E5508FDA-8FDA-4452-AE42-9D1D00B5EDD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Selecteer het gewenste logo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‘Invoegen’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761B67E8-D304-43BF-B215-7DE6839E4761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5ACD9B20-1AFB-4A1D-B33D-34F5B3F342B6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Invoegen</a:t>
                  </a:r>
                </a:p>
              </p:txBody>
            </p:sp>
            <p:cxnSp>
              <p:nvCxnSpPr>
                <p:cNvPr id="173" name="Rechte verbindingslijn 172">
                  <a:extLst>
                    <a:ext uri="{FF2B5EF4-FFF2-40B4-BE49-F238E27FC236}">
                      <a16:creationId xmlns:a16="http://schemas.microsoft.com/office/drawing/2014/main" id="{B92F8123-B19D-469D-9D45-6795F7030CB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4" name="Gelijkbenige driehoek 173">
                  <a:extLst>
                    <a:ext uri="{FF2B5EF4-FFF2-40B4-BE49-F238E27FC236}">
                      <a16:creationId xmlns:a16="http://schemas.microsoft.com/office/drawing/2014/main" id="{E84197E4-4054-4405-A248-995E7152D1AC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2" name="Ovaal 131">
                <a:extLst>
                  <a:ext uri="{FF2B5EF4-FFF2-40B4-BE49-F238E27FC236}">
                    <a16:creationId xmlns:a16="http://schemas.microsoft.com/office/drawing/2014/main" id="{A079DC31-22CF-41DD-9BFD-3D9130A1B31C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DC5EACF9-457A-40EB-A811-9D09B416E38C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808965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het logo te schalen of bij te snijden,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 - 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Schaal met de bolletjes het logo en met de hoekjes het logokader.</a:t>
                </a:r>
              </a:p>
            </p:txBody>
          </p:sp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3B256CB1-AC4C-4A9C-A55E-6FB8C263E641}"/>
                  </a:ext>
                </a:extLst>
              </p:cNvPr>
              <p:cNvGrpSpPr/>
              <p:nvPr userDrawn="1"/>
            </p:nvGrpSpPr>
            <p:grpSpPr>
              <a:xfrm>
                <a:off x="-3408294" y="3470504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D061C298-AAFD-4C83-8047-5AF88648097F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159" name="Groep 158">
                    <a:extLst>
                      <a:ext uri="{FF2B5EF4-FFF2-40B4-BE49-F238E27FC236}">
                        <a16:creationId xmlns:a16="http://schemas.microsoft.com/office/drawing/2014/main" id="{D82F5419-420E-49A8-B3F9-8B7E53AA662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166" name="Groep 165">
                      <a:extLst>
                        <a:ext uri="{FF2B5EF4-FFF2-40B4-BE49-F238E27FC236}">
                          <a16:creationId xmlns:a16="http://schemas.microsoft.com/office/drawing/2014/main" id="{4F612D1F-3349-4E26-B96B-13AA184B0C6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169" name="Rechthoek 168">
                        <a:extLst>
                          <a:ext uri="{FF2B5EF4-FFF2-40B4-BE49-F238E27FC236}">
                            <a16:creationId xmlns:a16="http://schemas.microsoft.com/office/drawing/2014/main" id="{EA43AD7A-BB45-41CE-A2A0-9FF07092FA6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70" name="Rechthoek 169">
                        <a:extLst>
                          <a:ext uri="{FF2B5EF4-FFF2-40B4-BE49-F238E27FC236}">
                            <a16:creationId xmlns:a16="http://schemas.microsoft.com/office/drawing/2014/main" id="{0DC9EEBC-FC95-4295-94F3-134DBDD1A6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nl-NL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71" name="Ovaal 170">
                        <a:extLst>
                          <a:ext uri="{FF2B5EF4-FFF2-40B4-BE49-F238E27FC236}">
                            <a16:creationId xmlns:a16="http://schemas.microsoft.com/office/drawing/2014/main" id="{11571EB4-652C-4ECB-82EB-CD4A99DBDA1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nl-NL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67" name="Afbeelding 166">
                      <a:extLst>
                        <a:ext uri="{FF2B5EF4-FFF2-40B4-BE49-F238E27FC236}">
                          <a16:creationId xmlns:a16="http://schemas.microsoft.com/office/drawing/2014/main" id="{A85BB9A0-683D-45F6-AA7A-ADCD6B7F096D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8" name="Afbeelding 167">
                      <a:extLst>
                        <a:ext uri="{FF2B5EF4-FFF2-40B4-BE49-F238E27FC236}">
                          <a16:creationId xmlns:a16="http://schemas.microsoft.com/office/drawing/2014/main" id="{ADC67999-B6FC-4AA0-9F4D-A7D3E3B7C18E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60" name="Groep 159">
                    <a:extLst>
                      <a:ext uri="{FF2B5EF4-FFF2-40B4-BE49-F238E27FC236}">
                        <a16:creationId xmlns:a16="http://schemas.microsoft.com/office/drawing/2014/main" id="{D242070B-90F0-4EC7-B3F0-9F284091FCD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64" name="Rechthoek 163">
                      <a:extLst>
                        <a:ext uri="{FF2B5EF4-FFF2-40B4-BE49-F238E27FC236}">
                          <a16:creationId xmlns:a16="http://schemas.microsoft.com/office/drawing/2014/main" id="{26CA04DF-3072-44E1-A86A-D7B25B00E0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5" name="Rechthoek 164">
                      <a:extLst>
                        <a:ext uri="{FF2B5EF4-FFF2-40B4-BE49-F238E27FC236}">
                          <a16:creationId xmlns:a16="http://schemas.microsoft.com/office/drawing/2014/main" id="{FD4E4961-D860-45C5-947B-CA029DD8E3EC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61" name="Groep 160">
                    <a:extLst>
                      <a:ext uri="{FF2B5EF4-FFF2-40B4-BE49-F238E27FC236}">
                        <a16:creationId xmlns:a16="http://schemas.microsoft.com/office/drawing/2014/main" id="{2D5AD953-55FD-4F3C-8C34-60A2BE217A88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162" name="Rechthoek 161">
                      <a:extLst>
                        <a:ext uri="{FF2B5EF4-FFF2-40B4-BE49-F238E27FC236}">
                          <a16:creationId xmlns:a16="http://schemas.microsoft.com/office/drawing/2014/main" id="{4880D186-8737-4EB3-8ECC-629725EAC7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3" name="Rechthoek 162">
                      <a:extLst>
                        <a:ext uri="{FF2B5EF4-FFF2-40B4-BE49-F238E27FC236}">
                          <a16:creationId xmlns:a16="http://schemas.microsoft.com/office/drawing/2014/main" id="{992CFCB6-E012-4F35-B05B-0605A9838E1D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7314C0FB-6B6B-42D7-8CAD-C655ADF41284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Bijsnijden</a:t>
                  </a:r>
                </a:p>
              </p:txBody>
            </p:sp>
            <p:sp>
              <p:nvSpPr>
                <p:cNvPr id="158" name="Gelijkbenige driehoek 157">
                  <a:extLst>
                    <a:ext uri="{FF2B5EF4-FFF2-40B4-BE49-F238E27FC236}">
                      <a16:creationId xmlns:a16="http://schemas.microsoft.com/office/drawing/2014/main" id="{1C154446-179F-43E8-874B-07A23E61A864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5" name="ICOON_info">
                <a:extLst>
                  <a:ext uri="{FF2B5EF4-FFF2-40B4-BE49-F238E27FC236}">
                    <a16:creationId xmlns:a16="http://schemas.microsoft.com/office/drawing/2014/main" id="{A9AFFC39-AA16-4752-8D08-A1DF57027545}"/>
                  </a:ext>
                </a:extLst>
              </p:cNvPr>
              <p:cNvGrpSpPr/>
              <p:nvPr userDrawn="1"/>
            </p:nvGrpSpPr>
            <p:grpSpPr>
              <a:xfrm>
                <a:off x="-376736" y="5805499"/>
                <a:ext cx="283685" cy="283685"/>
                <a:chOff x="-510741" y="5913713"/>
                <a:chExt cx="267555" cy="267555"/>
              </a:xfrm>
            </p:grpSpPr>
            <p:sp>
              <p:nvSpPr>
                <p:cNvPr id="154" name="Ovaal 153">
                  <a:extLst>
                    <a:ext uri="{FF2B5EF4-FFF2-40B4-BE49-F238E27FC236}">
                      <a16:creationId xmlns:a16="http://schemas.microsoft.com/office/drawing/2014/main" id="{FC59187F-45FD-458C-8DA4-6850A9BD276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5" name="Graphic 163" descr="Informatie">
                  <a:extLst>
                    <a:ext uri="{FF2B5EF4-FFF2-40B4-BE49-F238E27FC236}">
                      <a16:creationId xmlns:a16="http://schemas.microsoft.com/office/drawing/2014/main" id="{2FAF8D28-3D0E-405D-B46E-A42BDA898D5F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86908512-AF00-4006-ADFD-1D0EB093D95D}"/>
                  </a:ext>
                </a:extLst>
              </p:cNvPr>
              <p:cNvSpPr/>
              <p:nvPr userDrawn="1"/>
            </p:nvSpPr>
            <p:spPr>
              <a:xfrm>
                <a:off x="-3603587" y="4267791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0AE5A891-509C-47EA-B5B3-60572058E99E}"/>
                  </a:ext>
                </a:extLst>
              </p:cNvPr>
              <p:cNvSpPr/>
              <p:nvPr userDrawn="1"/>
            </p:nvSpPr>
            <p:spPr>
              <a:xfrm>
                <a:off x="-3319415" y="4267792"/>
                <a:ext cx="2944682" cy="81271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377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Om er voor te zorgen dat het logo in zijn originele verhouding staat, ga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‘Hulpmiddelen voor afbeeldingen’ – ‘Opmaak’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en klik op het pijltje onder de knop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‘Bijsnijden’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Kies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‘Aanpassen’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EEAD5903-C5DD-4A7A-B904-38264D71656E}"/>
                  </a:ext>
                </a:extLst>
              </p:cNvPr>
              <p:cNvGrpSpPr/>
              <p:nvPr userDrawn="1"/>
            </p:nvGrpSpPr>
            <p:grpSpPr>
              <a:xfrm>
                <a:off x="-3314821" y="5192208"/>
                <a:ext cx="1108877" cy="563933"/>
                <a:chOff x="-3314821" y="3885197"/>
                <a:chExt cx="1108877" cy="563933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81C8B23D-B34B-40C7-9A46-D01ACC41BE98}"/>
                    </a:ext>
                  </a:extLst>
                </p:cNvPr>
                <p:cNvSpPr/>
                <p:nvPr userDrawn="1"/>
              </p:nvSpPr>
              <p:spPr>
                <a:xfrm>
                  <a:off x="-3314821" y="3885197"/>
                  <a:ext cx="105560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E74A298E-544B-4D9C-937D-277DF2276B89}"/>
                    </a:ext>
                  </a:extLst>
                </p:cNvPr>
                <p:cNvSpPr/>
                <p:nvPr userDrawn="1"/>
              </p:nvSpPr>
              <p:spPr>
                <a:xfrm>
                  <a:off x="-3304718" y="4138922"/>
                  <a:ext cx="1043588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1" name="Tekstvak 140">
                  <a:extLst>
                    <a:ext uri="{FF2B5EF4-FFF2-40B4-BE49-F238E27FC236}">
                      <a16:creationId xmlns:a16="http://schemas.microsoft.com/office/drawing/2014/main" id="{5FE48950-2E84-4506-B89A-6B5D8515B521}"/>
                    </a:ext>
                  </a:extLst>
                </p:cNvPr>
                <p:cNvSpPr txBox="1"/>
                <p:nvPr userDrawn="1"/>
              </p:nvSpPr>
              <p:spPr>
                <a:xfrm>
                  <a:off x="-3069820" y="3949098"/>
                  <a:ext cx="794156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Opvullen</a:t>
                  </a:r>
                </a:p>
              </p:txBody>
            </p:sp>
            <p:sp>
              <p:nvSpPr>
                <p:cNvPr id="142" name="Tekstvak 141">
                  <a:extLst>
                    <a:ext uri="{FF2B5EF4-FFF2-40B4-BE49-F238E27FC236}">
                      <a16:creationId xmlns:a16="http://schemas.microsoft.com/office/drawing/2014/main" id="{533669A0-6812-41EA-A9D8-B17AA48C8C87}"/>
                    </a:ext>
                  </a:extLst>
                </p:cNvPr>
                <p:cNvSpPr txBox="1"/>
                <p:nvPr userDrawn="1"/>
              </p:nvSpPr>
              <p:spPr>
                <a:xfrm>
                  <a:off x="-3069819" y="4199018"/>
                  <a:ext cx="800912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48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900" b="0" kern="1200" noProof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Aanpassen</a:t>
                  </a:r>
                </a:p>
              </p:txBody>
            </p:sp>
            <p:sp>
              <p:nvSpPr>
                <p:cNvPr id="143" name="Vrije vorm: vorm 142">
                  <a:extLst>
                    <a:ext uri="{FF2B5EF4-FFF2-40B4-BE49-F238E27FC236}">
                      <a16:creationId xmlns:a16="http://schemas.microsoft.com/office/drawing/2014/main" id="{CBFB4C3D-E828-491A-AA99-825713077E8E}"/>
                    </a:ext>
                  </a:extLst>
                </p:cNvPr>
                <p:cNvSpPr/>
                <p:nvPr userDrawn="1"/>
              </p:nvSpPr>
              <p:spPr>
                <a:xfrm>
                  <a:off x="-2303506" y="4269130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1600" cap="all" baseline="0" noProof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F0DDF155-BB65-47FA-84FC-5FE486BA5D42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3946178"/>
                  <a:ext cx="184194" cy="143334"/>
                  <a:chOff x="6218544" y="2402421"/>
                  <a:chExt cx="144156" cy="112178"/>
                </a:xfrm>
              </p:grpSpPr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D0BFBA88-3F57-4B8B-9E88-D66D2915DF6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414588"/>
                    <a:ext cx="144156" cy="100011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Rechthoek 47">
                    <a:extLst>
                      <a:ext uri="{FF2B5EF4-FFF2-40B4-BE49-F238E27FC236}">
                        <a16:creationId xmlns:a16="http://schemas.microsoft.com/office/drawing/2014/main" id="{1D6EA221-2ACA-4448-87D6-5B14C7C8B45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24587" y="2445544"/>
                    <a:ext cx="95251" cy="6480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Rechthoek 47">
                    <a:extLst>
                      <a:ext uri="{FF2B5EF4-FFF2-40B4-BE49-F238E27FC236}">
                        <a16:creationId xmlns:a16="http://schemas.microsoft.com/office/drawing/2014/main" id="{A8708CD5-EB8F-481D-B2BA-CFF22DF99B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6025" y="2457450"/>
                    <a:ext cx="64294" cy="52388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3" name="Koorde 152">
                    <a:extLst>
                      <a:ext uri="{FF2B5EF4-FFF2-40B4-BE49-F238E27FC236}">
                        <a16:creationId xmlns:a16="http://schemas.microsoft.com/office/drawing/2014/main" id="{2042A22D-8B95-4F75-9116-80FAE065EC7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0536" y="2402421"/>
                    <a:ext cx="37785" cy="37785"/>
                  </a:xfrm>
                  <a:prstGeom prst="chord">
                    <a:avLst>
                      <a:gd name="adj1" fmla="val 21457318"/>
                      <a:gd name="adj2" fmla="val 11002272"/>
                    </a:avLst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681471C0-AA5D-4AD6-9BED-B68E2A738A46}"/>
                    </a:ext>
                  </a:extLst>
                </p:cNvPr>
                <p:cNvGrpSpPr/>
                <p:nvPr userDrawn="1"/>
              </p:nvGrpSpPr>
              <p:grpSpPr>
                <a:xfrm>
                  <a:off x="-3254609" y="4199853"/>
                  <a:ext cx="184194" cy="124747"/>
                  <a:chOff x="6218544" y="2636044"/>
                  <a:chExt cx="144156" cy="97631"/>
                </a:xfrm>
              </p:grpSpPr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D9E1DB58-F1DA-4AD5-829E-2AFFF39AA4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18544" y="2636044"/>
                    <a:ext cx="144156" cy="92869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rnd" cmpd="sng" algn="ctr">
                    <a:solidFill>
                      <a:srgbClr val="818181"/>
                    </a:solidFill>
                    <a:prstDash val="sysDash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7" name="Rechthoek 146">
                    <a:extLst>
                      <a:ext uri="{FF2B5EF4-FFF2-40B4-BE49-F238E27FC236}">
                        <a16:creationId xmlns:a16="http://schemas.microsoft.com/office/drawing/2014/main" id="{83D769C1-4E5B-4137-99E9-92336759F5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49409" y="2636045"/>
                    <a:ext cx="85725" cy="97630"/>
                  </a:xfrm>
                  <a:prstGeom prst="rect">
                    <a:avLst/>
                  </a:prstGeom>
                  <a:solidFill>
                    <a:srgbClr val="F0F0F0"/>
                  </a:solidFill>
                  <a:ln w="9525">
                    <a:solidFill>
                      <a:srgbClr val="B7B4B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8" name="Ovaal 147">
                    <a:extLst>
                      <a:ext uri="{FF2B5EF4-FFF2-40B4-BE49-F238E27FC236}">
                        <a16:creationId xmlns:a16="http://schemas.microsoft.com/office/drawing/2014/main" id="{B58FA325-AECA-4CB9-9440-D517A32C9C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97938" y="2655636"/>
                    <a:ext cx="21328" cy="21328"/>
                  </a:xfrm>
                  <a:prstGeom prst="ellipse">
                    <a:avLst/>
                  </a:prstGeom>
                  <a:solidFill>
                    <a:srgbClr val="E9C0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9" name="Rechthoek 47">
                    <a:extLst>
                      <a:ext uri="{FF2B5EF4-FFF2-40B4-BE49-F238E27FC236}">
                        <a16:creationId xmlns:a16="http://schemas.microsoft.com/office/drawing/2014/main" id="{35C3E310-A97A-401B-A813-C08BCEC492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261434" y="2675670"/>
                    <a:ext cx="45896" cy="37785"/>
                  </a:xfrm>
                  <a:custGeom>
                    <a:avLst/>
                    <a:gdLst>
                      <a:gd name="connsiteX0" fmla="*/ 0 w 148606"/>
                      <a:gd name="connsiteY0" fmla="*/ 0 h 148606"/>
                      <a:gd name="connsiteX1" fmla="*/ 148606 w 148606"/>
                      <a:gd name="connsiteY1" fmla="*/ 0 h 148606"/>
                      <a:gd name="connsiteX2" fmla="*/ 148606 w 148606"/>
                      <a:gd name="connsiteY2" fmla="*/ 148606 h 148606"/>
                      <a:gd name="connsiteX3" fmla="*/ 0 w 148606"/>
                      <a:gd name="connsiteY3" fmla="*/ 148606 h 148606"/>
                      <a:gd name="connsiteX4" fmla="*/ 0 w 148606"/>
                      <a:gd name="connsiteY4" fmla="*/ 0 h 148606"/>
                      <a:gd name="connsiteX0" fmla="*/ 0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0 w 148606"/>
                      <a:gd name="connsiteY3" fmla="*/ 0 h 148606"/>
                      <a:gd name="connsiteX0" fmla="*/ 66675 w 148606"/>
                      <a:gd name="connsiteY0" fmla="*/ 0 h 148606"/>
                      <a:gd name="connsiteX1" fmla="*/ 148606 w 148606"/>
                      <a:gd name="connsiteY1" fmla="*/ 148606 h 148606"/>
                      <a:gd name="connsiteX2" fmla="*/ 0 w 148606"/>
                      <a:gd name="connsiteY2" fmla="*/ 148606 h 148606"/>
                      <a:gd name="connsiteX3" fmla="*/ 66675 w 148606"/>
                      <a:gd name="connsiteY3" fmla="*/ 0 h 148606"/>
                      <a:gd name="connsiteX0" fmla="*/ 71437 w 148606"/>
                      <a:gd name="connsiteY0" fmla="*/ 0 h 120031"/>
                      <a:gd name="connsiteX1" fmla="*/ 148606 w 148606"/>
                      <a:gd name="connsiteY1" fmla="*/ 120031 h 120031"/>
                      <a:gd name="connsiteX2" fmla="*/ 0 w 148606"/>
                      <a:gd name="connsiteY2" fmla="*/ 120031 h 120031"/>
                      <a:gd name="connsiteX3" fmla="*/ 71437 w 148606"/>
                      <a:gd name="connsiteY3" fmla="*/ 0 h 120031"/>
                      <a:gd name="connsiteX0" fmla="*/ 73234 w 151858"/>
                      <a:gd name="connsiteY0" fmla="*/ 0 h 120031"/>
                      <a:gd name="connsiteX1" fmla="*/ 150403 w 151858"/>
                      <a:gd name="connsiteY1" fmla="*/ 120031 h 120031"/>
                      <a:gd name="connsiteX2" fmla="*/ 1797 w 151858"/>
                      <a:gd name="connsiteY2" fmla="*/ 120031 h 120031"/>
                      <a:gd name="connsiteX3" fmla="*/ 73234 w 151858"/>
                      <a:gd name="connsiteY3" fmla="*/ 0 h 120031"/>
                      <a:gd name="connsiteX0" fmla="*/ 73583 w 152474"/>
                      <a:gd name="connsiteY0" fmla="*/ 40 h 120071"/>
                      <a:gd name="connsiteX1" fmla="*/ 150752 w 152474"/>
                      <a:gd name="connsiteY1" fmla="*/ 120071 h 120071"/>
                      <a:gd name="connsiteX2" fmla="*/ 2146 w 152474"/>
                      <a:gd name="connsiteY2" fmla="*/ 120071 h 120071"/>
                      <a:gd name="connsiteX3" fmla="*/ 73583 w 152474"/>
                      <a:gd name="connsiteY3" fmla="*/ 40 h 120071"/>
                      <a:gd name="connsiteX0" fmla="*/ 73583 w 152474"/>
                      <a:gd name="connsiteY0" fmla="*/ 35 h 136734"/>
                      <a:gd name="connsiteX1" fmla="*/ 150752 w 152474"/>
                      <a:gd name="connsiteY1" fmla="*/ 136734 h 136734"/>
                      <a:gd name="connsiteX2" fmla="*/ 2146 w 152474"/>
                      <a:gd name="connsiteY2" fmla="*/ 136734 h 136734"/>
                      <a:gd name="connsiteX3" fmla="*/ 73583 w 152474"/>
                      <a:gd name="connsiteY3" fmla="*/ 35 h 136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474" h="136734">
                        <a:moveTo>
                          <a:pt x="73583" y="35"/>
                        </a:moveTo>
                        <a:cubicBezTo>
                          <a:pt x="110257" y="-2347"/>
                          <a:pt x="162658" y="116729"/>
                          <a:pt x="150752" y="136734"/>
                        </a:cubicBezTo>
                        <a:lnTo>
                          <a:pt x="2146" y="136734"/>
                        </a:lnTo>
                        <a:cubicBezTo>
                          <a:pt x="-10716" y="116729"/>
                          <a:pt x="36909" y="2417"/>
                          <a:pt x="73583" y="35"/>
                        </a:cubicBezTo>
                        <a:close/>
                      </a:path>
                    </a:pathLst>
                  </a:cu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grpSp>
        <p:nvGrpSpPr>
          <p:cNvPr id="91" name="INSTRUCTIE">
            <a:extLst>
              <a:ext uri="{FF2B5EF4-FFF2-40B4-BE49-F238E27FC236}">
                <a16:creationId xmlns:a16="http://schemas.microsoft.com/office/drawing/2014/main" id="{6CBD4366-F14E-4456-A194-C3EAC83F87CE}"/>
              </a:ext>
            </a:extLst>
          </p:cNvPr>
          <p:cNvGrpSpPr/>
          <p:nvPr userDrawn="1"/>
        </p:nvGrpSpPr>
        <p:grpSpPr>
          <a:xfrm>
            <a:off x="5845" y="7033213"/>
            <a:ext cx="3727955" cy="1728407"/>
            <a:chOff x="5846" y="7033211"/>
            <a:chExt cx="3727954" cy="1728407"/>
          </a:xfrm>
        </p:grpSpPr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98E1B4B-250C-4A36-8216-C44EA26366E2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Voettekst, dia nummer </a:t>
              </a:r>
              <a:b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datum aanpassen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1B290239-767B-444D-A5E3-9FC1640DB43B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243AA5ED-6271-483B-A061-D335D7C600BE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‘Kop- en voettekst’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98D39D90-33F1-4CF7-B008-D78E09C0AFA7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000703D1-D0CA-4C68-8E50-2C9275CAB208}"/>
                </a:ext>
              </a:extLst>
            </p:cNvPr>
            <p:cNvSpPr/>
            <p:nvPr userDrawn="1"/>
          </p:nvSpPr>
          <p:spPr>
            <a:xfrm>
              <a:off x="472596" y="8108869"/>
              <a:ext cx="2322719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op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‘Overal toepassen’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om de gegevens op elke slide toe te passen.</a:t>
              </a:r>
            </a:p>
          </p:txBody>
        </p: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6B698F57-CA2B-4161-BF19-C57FC7AC7DC6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4939C8FC-3D91-4641-8A1A-82E81A45BFEC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00" name="Rechthoek met één afgeknipte en afgeronde hoek 47">
                  <a:extLst>
                    <a:ext uri="{FF2B5EF4-FFF2-40B4-BE49-F238E27FC236}">
                      <a16:creationId xmlns:a16="http://schemas.microsoft.com/office/drawing/2014/main" id="{BE3F2D9F-5248-4742-B5DF-7A9A477B0D55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ige driehoek 101">
                  <a:extLst>
                    <a:ext uri="{FF2B5EF4-FFF2-40B4-BE49-F238E27FC236}">
                      <a16:creationId xmlns:a16="http://schemas.microsoft.com/office/drawing/2014/main" id="{A94EFD95-2C76-4B8D-8616-6030AB2EA7BA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Rechthoek 181">
                  <a:extLst>
                    <a:ext uri="{FF2B5EF4-FFF2-40B4-BE49-F238E27FC236}">
                      <a16:creationId xmlns:a16="http://schemas.microsoft.com/office/drawing/2014/main" id="{FCA71013-F831-4AC7-835B-6F98881EFBFA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Rechthoek 182">
                  <a:extLst>
                    <a:ext uri="{FF2B5EF4-FFF2-40B4-BE49-F238E27FC236}">
                      <a16:creationId xmlns:a16="http://schemas.microsoft.com/office/drawing/2014/main" id="{A8CD884F-059C-4096-A47D-E2C3EB6A5DAD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377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578A6F2F-E813-452A-A554-C213044806C4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Koptekst en voettekst</a:t>
                </a:r>
              </a:p>
            </p:txBody>
          </p:sp>
        </p:grpSp>
      </p:grpSp>
      <p:sp>
        <p:nvSpPr>
          <p:cNvPr id="101" name="Tijdelijke aanduiding voor verticale tekst 2">
            <a:extLst>
              <a:ext uri="{FF2B5EF4-FFF2-40B4-BE49-F238E27FC236}">
                <a16:creationId xmlns:a16="http://schemas.microsoft.com/office/drawing/2014/main" id="{FA3930DD-DC22-421B-8B5C-ECC61250562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77244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sp>
        <p:nvSpPr>
          <p:cNvPr id="104" name="Tijdelijke aanduiding voor verticale tekst 2">
            <a:extLst>
              <a:ext uri="{FF2B5EF4-FFF2-40B4-BE49-F238E27FC236}">
                <a16:creationId xmlns:a16="http://schemas.microsoft.com/office/drawing/2014/main" id="{253B405D-F1AB-4817-B270-7BFFD3F3045F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3007919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sp>
        <p:nvSpPr>
          <p:cNvPr id="105" name="Tijdelijke aanduiding voor verticale tekst 2">
            <a:extLst>
              <a:ext uri="{FF2B5EF4-FFF2-40B4-BE49-F238E27FC236}">
                <a16:creationId xmlns:a16="http://schemas.microsoft.com/office/drawing/2014/main" id="{D06D2B9A-2824-4C51-AC31-7B8A2F099D2A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5238592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sp>
        <p:nvSpPr>
          <p:cNvPr id="106" name="Tijdelijke aanduiding voor verticale tekst 2">
            <a:extLst>
              <a:ext uri="{FF2B5EF4-FFF2-40B4-BE49-F238E27FC236}">
                <a16:creationId xmlns:a16="http://schemas.microsoft.com/office/drawing/2014/main" id="{2CBB626D-CD15-4693-8763-41BAEE5BF1E1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7469267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sp>
        <p:nvSpPr>
          <p:cNvPr id="107" name="Tijdelijke aanduiding voor verticale tekst 2">
            <a:extLst>
              <a:ext uri="{FF2B5EF4-FFF2-40B4-BE49-F238E27FC236}">
                <a16:creationId xmlns:a16="http://schemas.microsoft.com/office/drawing/2014/main" id="{88ADBC97-6F7A-4743-A873-3D1D8CFFEC52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9699940" y="2580255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sp>
        <p:nvSpPr>
          <p:cNvPr id="108" name="Tijdelijke aanduiding voor verticale tekst 2">
            <a:extLst>
              <a:ext uri="{FF2B5EF4-FFF2-40B4-BE49-F238E27FC236}">
                <a16:creationId xmlns:a16="http://schemas.microsoft.com/office/drawing/2014/main" id="{F1290261-F37B-486E-B055-2C1FF5B8542A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777244" y="4239199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sp>
        <p:nvSpPr>
          <p:cNvPr id="109" name="Tijdelijke aanduiding voor verticale tekst 2">
            <a:extLst>
              <a:ext uri="{FF2B5EF4-FFF2-40B4-BE49-F238E27FC236}">
                <a16:creationId xmlns:a16="http://schemas.microsoft.com/office/drawing/2014/main" id="{BF2DF362-BC86-44C1-A829-8F6669103432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3007919" y="4239199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9E3E5C86-3261-43B7-A062-873068475FB2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5238592" y="4239199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sp>
        <p:nvSpPr>
          <p:cNvPr id="111" name="Tijdelijke aanduiding voor verticale tekst 2">
            <a:extLst>
              <a:ext uri="{FF2B5EF4-FFF2-40B4-BE49-F238E27FC236}">
                <a16:creationId xmlns:a16="http://schemas.microsoft.com/office/drawing/2014/main" id="{41E452AD-0E75-4DA7-8CD7-967C66DC88BE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7469267" y="4239199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sp>
        <p:nvSpPr>
          <p:cNvPr id="112" name="Tijdelijke aanduiding voor verticale tekst 2">
            <a:extLst>
              <a:ext uri="{FF2B5EF4-FFF2-40B4-BE49-F238E27FC236}">
                <a16:creationId xmlns:a16="http://schemas.microsoft.com/office/drawing/2014/main" id="{9993F58D-1819-4524-8E3B-17F2D1752223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9699940" y="4239199"/>
            <a:ext cx="1904400" cy="1310400"/>
          </a:xfrm>
          <a:noFill/>
          <a:ln>
            <a:solidFill>
              <a:srgbClr val="649EC9">
                <a:alpha val="25098"/>
              </a:srgbClr>
            </a:solidFill>
          </a:ln>
        </p:spPr>
        <p:txBody>
          <a:bodyPr vert="horz" lIns="0" tIns="0" rIns="0" bIns="0"/>
          <a:lstStyle>
            <a:lvl1pPr marL="0" indent="0">
              <a:buNone/>
              <a:defRPr sz="133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 </a:t>
            </a:r>
          </a:p>
        </p:txBody>
      </p:sp>
      <p:grpSp>
        <p:nvGrpSpPr>
          <p:cNvPr id="65" name="HAAK LIJN">
            <a:extLst>
              <a:ext uri="{FF2B5EF4-FFF2-40B4-BE49-F238E27FC236}">
                <a16:creationId xmlns:a16="http://schemas.microsoft.com/office/drawing/2014/main" id="{5BB03752-4229-43C3-B651-38448D67DF64}"/>
              </a:ext>
            </a:extLst>
          </p:cNvPr>
          <p:cNvGrpSpPr/>
          <p:nvPr userDrawn="1"/>
        </p:nvGrpSpPr>
        <p:grpSpPr>
          <a:xfrm>
            <a:off x="540812" y="0"/>
            <a:ext cx="76800" cy="6858000"/>
            <a:chOff x="578912" y="0"/>
            <a:chExt cx="76800" cy="6858000"/>
          </a:xfrm>
        </p:grpSpPr>
        <p:cxnSp>
          <p:nvCxnSpPr>
            <p:cNvPr id="66" name="LIJN">
              <a:extLst>
                <a:ext uri="{FF2B5EF4-FFF2-40B4-BE49-F238E27FC236}">
                  <a16:creationId xmlns:a16="http://schemas.microsoft.com/office/drawing/2014/main" id="{49A47FBE-D9DB-4556-A5F6-3785144577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900113"/>
              <a:ext cx="0" cy="5957887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B6F45815-92C9-4B5A-86F8-B877A94A7F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8912" y="652464"/>
              <a:ext cx="76800" cy="201600"/>
            </a:xfrm>
            <a:prstGeom prst="rect">
              <a:avLst/>
            </a:prstGeom>
          </p:spPr>
        </p:pic>
        <p:cxnSp>
          <p:nvCxnSpPr>
            <p:cNvPr id="68" name="LIJN">
              <a:extLst>
                <a:ext uri="{FF2B5EF4-FFF2-40B4-BE49-F238E27FC236}">
                  <a16:creationId xmlns:a16="http://schemas.microsoft.com/office/drawing/2014/main" id="{4F0CD40B-838B-4E0F-A956-9659DC8D38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17312" y="0"/>
              <a:ext cx="0" cy="595314"/>
            </a:xfrm>
            <a:prstGeom prst="line">
              <a:avLst/>
            </a:prstGeom>
            <a:ln w="7200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kstvak 102">
            <a:extLst>
              <a:ext uri="{FF2B5EF4-FFF2-40B4-BE49-F238E27FC236}">
                <a16:creationId xmlns:a16="http://schemas.microsoft.com/office/drawing/2014/main" id="{82DED694-965C-41F6-8334-D160E5CDFC49}"/>
              </a:ext>
            </a:extLst>
          </p:cNvPr>
          <p:cNvSpPr txBox="1"/>
          <p:nvPr userDrawn="1"/>
        </p:nvSpPr>
        <p:spPr>
          <a:xfrm>
            <a:off x="0" y="-256190"/>
            <a:ext cx="12192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REFERENTIES / SAMENWERKING</a:t>
            </a:r>
          </a:p>
        </p:txBody>
      </p:sp>
      <p:sp>
        <p:nvSpPr>
          <p:cNvPr id="181" name="Tijdelijke aanduiding voor verticale tekst 2">
            <a:extLst>
              <a:ext uri="{FF2B5EF4-FFF2-40B4-BE49-F238E27FC236}">
                <a16:creationId xmlns:a16="http://schemas.microsoft.com/office/drawing/2014/main" id="{C9047537-E9D6-4F40-B0E8-24851E46D123}"/>
              </a:ext>
            </a:extLst>
          </p:cNvPr>
          <p:cNvSpPr>
            <a:spLocks noGrp="1"/>
          </p:cNvSpPr>
          <p:nvPr>
            <p:ph type="body" orient="vert" idx="33" hasCustomPrompt="1"/>
          </p:nvPr>
        </p:nvSpPr>
        <p:spPr>
          <a:xfrm>
            <a:off x="10549613" y="6480356"/>
            <a:ext cx="1060019" cy="185413"/>
          </a:xfrm>
          <a:blipFill>
            <a:blip r:embed="rId6"/>
            <a:stretch>
              <a:fillRect/>
            </a:stretch>
          </a:blipFill>
        </p:spPr>
        <p:txBody>
          <a:bodyPr vert="horz" lIns="0" tIns="0" rIns="0" bIns="0"/>
          <a:lstStyle>
            <a:lvl1pPr marL="0" indent="0">
              <a:buNone/>
              <a:defRPr sz="1000" i="1">
                <a:solidFill>
                  <a:schemeClr val="bg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/>
              <a:t>    </a:t>
            </a:r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057751" y="2920645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113" name="Tijdelijke aanduiding voor afbeelding 40">
            <a:extLst>
              <a:ext uri="{FF2B5EF4-FFF2-40B4-BE49-F238E27FC236}">
                <a16:creationId xmlns:a16="http://schemas.microsoft.com/office/drawing/2014/main" id="{DC0E2FE1-67A8-4896-AAD4-23189DD2CEC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288425" y="2920645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114" name="Tijdelijke aanduiding voor afbeelding 40">
            <a:extLst>
              <a:ext uri="{FF2B5EF4-FFF2-40B4-BE49-F238E27FC236}">
                <a16:creationId xmlns:a16="http://schemas.microsoft.com/office/drawing/2014/main" id="{E47D8EC2-0522-466E-84C1-3C645FA9D7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519099" y="2920645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115" name="Tijdelijke aanduiding voor afbeelding 40">
            <a:extLst>
              <a:ext uri="{FF2B5EF4-FFF2-40B4-BE49-F238E27FC236}">
                <a16:creationId xmlns:a16="http://schemas.microsoft.com/office/drawing/2014/main" id="{49DD3396-184F-49E8-B98D-B34CD946E47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49773" y="2920645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116" name="Tijdelijke aanduiding voor afbeelding 40">
            <a:extLst>
              <a:ext uri="{FF2B5EF4-FFF2-40B4-BE49-F238E27FC236}">
                <a16:creationId xmlns:a16="http://schemas.microsoft.com/office/drawing/2014/main" id="{169552EF-8046-4EA6-BFCC-CCED87C29DB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980447" y="2920645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117" name="Tijdelijke aanduiding voor afbeelding 40">
            <a:extLst>
              <a:ext uri="{FF2B5EF4-FFF2-40B4-BE49-F238E27FC236}">
                <a16:creationId xmlns:a16="http://schemas.microsoft.com/office/drawing/2014/main" id="{E0C40C85-8D56-43B5-B229-590322AB9B0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057751" y="4579587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118" name="Tijdelijke aanduiding voor afbeelding 40">
            <a:extLst>
              <a:ext uri="{FF2B5EF4-FFF2-40B4-BE49-F238E27FC236}">
                <a16:creationId xmlns:a16="http://schemas.microsoft.com/office/drawing/2014/main" id="{296C5D1B-4354-448F-A9FA-2AAFEDCF744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288425" y="4579587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119" name="Tijdelijke aanduiding voor afbeelding 40">
            <a:extLst>
              <a:ext uri="{FF2B5EF4-FFF2-40B4-BE49-F238E27FC236}">
                <a16:creationId xmlns:a16="http://schemas.microsoft.com/office/drawing/2014/main" id="{89AAB85E-0605-45B6-89ED-B21671AEA72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19099" y="4579587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120" name="Tijdelijke aanduiding voor afbeelding 40">
            <a:extLst>
              <a:ext uri="{FF2B5EF4-FFF2-40B4-BE49-F238E27FC236}">
                <a16:creationId xmlns:a16="http://schemas.microsoft.com/office/drawing/2014/main" id="{12C7B200-4535-4035-A3AC-7FB26B24355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749773" y="4579587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121" name="Tijdelijke aanduiding voor afbeelding 40">
            <a:extLst>
              <a:ext uri="{FF2B5EF4-FFF2-40B4-BE49-F238E27FC236}">
                <a16:creationId xmlns:a16="http://schemas.microsoft.com/office/drawing/2014/main" id="{93142C17-873E-4A17-89D0-A06014C1E48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980447" y="4579587"/>
            <a:ext cx="1343388" cy="629623"/>
          </a:xfrm>
          <a:ln>
            <a:noFill/>
          </a:ln>
        </p:spPr>
        <p:txBody>
          <a:bodyPr bIns="432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700" i="1"/>
            </a:lvl1pPr>
          </a:lstStyle>
          <a:p>
            <a:r>
              <a:rPr lang="en-GB" err="1"/>
              <a:t>Klik</a:t>
            </a:r>
            <a:r>
              <a:rPr lang="en-GB"/>
              <a:t> op het </a:t>
            </a:r>
            <a:r>
              <a:rPr lang="en-GB" err="1"/>
              <a:t>onderstaande</a:t>
            </a:r>
            <a:r>
              <a:rPr lang="en-GB"/>
              <a:t> </a:t>
            </a:r>
            <a:r>
              <a:rPr lang="en-GB" err="1"/>
              <a:t>icoon</a:t>
            </a:r>
            <a:r>
              <a:rPr lang="en-GB"/>
              <a:t> </a:t>
            </a:r>
            <a:br>
              <a:rPr lang="en-GB"/>
            </a:br>
            <a:r>
              <a:rPr lang="en-GB"/>
              <a:t>om </a:t>
            </a:r>
            <a:r>
              <a:rPr lang="en-GB" err="1"/>
              <a:t>een</a:t>
            </a:r>
            <a:r>
              <a:rPr lang="en-GB"/>
              <a:t> logo in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voegen</a:t>
            </a:r>
            <a:r>
              <a:rPr lang="en-GB"/>
              <a:t>.</a:t>
            </a:r>
          </a:p>
        </p:txBody>
      </p:sp>
      <p:sp>
        <p:nvSpPr>
          <p:cNvPr id="3" name="Dianummer">
            <a:extLst>
              <a:ext uri="{FF2B5EF4-FFF2-40B4-BE49-F238E27FC236}">
                <a16:creationId xmlns:a16="http://schemas.microsoft.com/office/drawing/2014/main" id="{408CC563-ED69-4242-A700-66F529F00277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um" hidden="1">
            <a:extLst>
              <a:ext uri="{FF2B5EF4-FFF2-40B4-BE49-F238E27FC236}">
                <a16:creationId xmlns:a16="http://schemas.microsoft.com/office/drawing/2014/main" id="{02C0E067-D369-409F-A721-7A7EDEE21E1B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2" name="Voettekst">
            <a:extLst>
              <a:ext uri="{FF2B5EF4-FFF2-40B4-BE49-F238E27FC236}">
                <a16:creationId xmlns:a16="http://schemas.microsoft.com/office/drawing/2014/main" id="{39C59A2A-E932-4F20-ADBB-B7C76E26CBDC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64" name="Ondertitel">
            <a:extLst>
              <a:ext uri="{FF2B5EF4-FFF2-40B4-BE49-F238E27FC236}">
                <a16:creationId xmlns:a16="http://schemas.microsoft.com/office/drawing/2014/main" id="{9E282118-5AF8-446A-9FD3-768DDD6BCEA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77244" y="924516"/>
            <a:ext cx="10827096" cy="349200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/>
              <a:t>Tweede light subtitel</a:t>
            </a:r>
            <a:endParaRPr lang="en-GB"/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FF216664-7142-48FA-801A-A233888EA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Eerste titel bold</a:t>
            </a:r>
          </a:p>
        </p:txBody>
      </p:sp>
    </p:spTree>
    <p:extLst>
      <p:ext uri="{BB962C8B-B14F-4D97-AF65-F5344CB8AC3E}">
        <p14:creationId xmlns:p14="http://schemas.microsoft.com/office/powerpoint/2010/main" val="230684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INFO">
            <a:extLst>
              <a:ext uri="{FF2B5EF4-FFF2-40B4-BE49-F238E27FC236}">
                <a16:creationId xmlns:a16="http://schemas.microsoft.com/office/drawing/2014/main" id="{4A1F86EE-56C2-4FC7-A5E3-4FF8BAE206B8}"/>
              </a:ext>
            </a:extLst>
          </p:cNvPr>
          <p:cNvSpPr txBox="1"/>
          <p:nvPr userDrawn="1"/>
        </p:nvSpPr>
        <p:spPr>
          <a:xfrm>
            <a:off x="0" y="-256190"/>
            <a:ext cx="11556000" cy="1617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51" b="1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TEMPLATE: </a:t>
            </a:r>
            <a:r>
              <a:rPr lang="en-GB" sz="1051" b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AFSLUITING</a:t>
            </a:r>
          </a:p>
        </p:txBody>
      </p:sp>
      <p:grpSp>
        <p:nvGrpSpPr>
          <p:cNvPr id="154" name="INSTRUCTIE">
            <a:extLst>
              <a:ext uri="{FF2B5EF4-FFF2-40B4-BE49-F238E27FC236}">
                <a16:creationId xmlns:a16="http://schemas.microsoft.com/office/drawing/2014/main" id="{DA0EC9B2-475B-4BF2-B333-B08C9FDB8378}"/>
              </a:ext>
            </a:extLst>
          </p:cNvPr>
          <p:cNvGrpSpPr/>
          <p:nvPr userDrawn="1"/>
        </p:nvGrpSpPr>
        <p:grpSpPr>
          <a:xfrm>
            <a:off x="12274716" y="-895064"/>
            <a:ext cx="3695971" cy="1277747"/>
            <a:chOff x="-3889316" y="-1461517"/>
            <a:chExt cx="3695970" cy="1277747"/>
          </a:xfrm>
        </p:grpSpPr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2D6300FD-87DD-40B5-AAD3-7E6A9AEF6CAF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38750C8F-1FD3-43A0-A491-41102E1D699D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7" name="Gelijkbenige driehoek 156">
              <a:extLst>
                <a:ext uri="{FF2B5EF4-FFF2-40B4-BE49-F238E27FC236}">
                  <a16:creationId xmlns:a16="http://schemas.microsoft.com/office/drawing/2014/main" id="{9097B260-A8D1-4696-BADB-4E09C8DA6ACB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3" name="Tijdelijke aanduiding voor afbeelding 8">
            <a:extLst>
              <a:ext uri="{FF2B5EF4-FFF2-40B4-BE49-F238E27FC236}">
                <a16:creationId xmlns:a16="http://schemas.microsoft.com/office/drawing/2014/main" id="{4C9593A0-481A-4577-845D-CDCE33B1CE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434"/>
            <a:ext cx="12192000" cy="68565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Klik op het onderstaande icoon </a:t>
            </a:r>
            <a:br>
              <a:rPr lang="en-GB"/>
            </a:br>
            <a:r>
              <a:rPr lang="en-GB"/>
              <a:t>om een foto in te voegen.</a:t>
            </a:r>
          </a:p>
        </p:txBody>
      </p:sp>
      <p:sp>
        <p:nvSpPr>
          <p:cNvPr id="152" name="Tijdelijke aanduiding voor verticale tekst 2">
            <a:extLst>
              <a:ext uri="{FF2B5EF4-FFF2-40B4-BE49-F238E27FC236}">
                <a16:creationId xmlns:a16="http://schemas.microsoft.com/office/drawing/2014/main" id="{FC38A077-DCB9-4498-8DB4-E60250F49476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1" y="0"/>
            <a:ext cx="7585700" cy="6858000"/>
          </a:xfrm>
          <a:gradFill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>
            <a:lvl1pPr marL="0" indent="0">
              <a:buFontTx/>
              <a:buNone/>
              <a:defRPr lang="nl-NL" sz="1051" i="1" dirty="0">
                <a:solidFill>
                  <a:schemeClr val="lt1"/>
                </a:solidFill>
              </a:defRPr>
            </a:lvl1pPr>
          </a:lstStyle>
          <a:p>
            <a:pPr marL="0" lvl="0" algn="ctr" defTabSz="914377"/>
            <a:r>
              <a:rPr lang="en-GB"/>
              <a:t>      </a:t>
            </a:r>
          </a:p>
        </p:txBody>
      </p:sp>
      <p:sp>
        <p:nvSpPr>
          <p:cNvPr id="15" name="Tijdelijke aanduiding voor tekst 25">
            <a:extLst>
              <a:ext uri="{FF2B5EF4-FFF2-40B4-BE49-F238E27FC236}">
                <a16:creationId xmlns:a16="http://schemas.microsoft.com/office/drawing/2014/main" id="{209E820A-5DE9-4FC3-986A-5D1FB86C8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571" y="5796515"/>
            <a:ext cx="2822400" cy="504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7" name="Tijdelijke aanduiding voor tekst 146">
            <a:extLst>
              <a:ext uri="{FF2B5EF4-FFF2-40B4-BE49-F238E27FC236}">
                <a16:creationId xmlns:a16="http://schemas.microsoft.com/office/drawing/2014/main" id="{B7047D21-55FE-4B63-B1D8-8A610FAEFA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570" y="1717420"/>
            <a:ext cx="62839" cy="182400"/>
          </a:xfrm>
          <a:custGeom>
            <a:avLst/>
            <a:gdLst>
              <a:gd name="connsiteX0" fmla="*/ 17352 w 62838"/>
              <a:gd name="connsiteY0" fmla="*/ 0 h 182400"/>
              <a:gd name="connsiteX1" fmla="*/ 62520 w 62838"/>
              <a:gd name="connsiteY1" fmla="*/ 91200 h 182400"/>
              <a:gd name="connsiteX2" fmla="*/ 21864 w 62838"/>
              <a:gd name="connsiteY2" fmla="*/ 182400 h 182400"/>
              <a:gd name="connsiteX3" fmla="*/ 8308 w 62838"/>
              <a:gd name="connsiteY3" fmla="*/ 145920 h 182400"/>
              <a:gd name="connsiteX4" fmla="*/ 26385 w 62838"/>
              <a:gd name="connsiteY4" fmla="*/ 91200 h 182400"/>
              <a:gd name="connsiteX5" fmla="*/ 3796 w 62838"/>
              <a:gd name="connsiteY5" fmla="*/ 36480 h 182400"/>
              <a:gd name="connsiteX6" fmla="*/ 17352 w 62838"/>
              <a:gd name="connsiteY6" fmla="*/ 0 h 1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838" h="182400">
                <a:moveTo>
                  <a:pt x="17352" y="0"/>
                </a:moveTo>
                <a:cubicBezTo>
                  <a:pt x="17352" y="0"/>
                  <a:pt x="62520" y="69312"/>
                  <a:pt x="62520" y="91200"/>
                </a:cubicBezTo>
                <a:cubicBezTo>
                  <a:pt x="67041" y="113088"/>
                  <a:pt x="21864" y="182400"/>
                  <a:pt x="21864" y="182400"/>
                </a:cubicBezTo>
                <a:cubicBezTo>
                  <a:pt x="21864" y="182400"/>
                  <a:pt x="-5237" y="175104"/>
                  <a:pt x="8308" y="145920"/>
                </a:cubicBezTo>
                <a:cubicBezTo>
                  <a:pt x="17352" y="116736"/>
                  <a:pt x="26385" y="91200"/>
                  <a:pt x="26385" y="91200"/>
                </a:cubicBezTo>
                <a:lnTo>
                  <a:pt x="3796" y="36480"/>
                </a:lnTo>
                <a:cubicBezTo>
                  <a:pt x="-9759" y="3648"/>
                  <a:pt x="17352" y="0"/>
                  <a:pt x="17352" y="0"/>
                </a:cubicBez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4" name="Tijdelijke aanduiding voor tekst 25">
            <a:extLst>
              <a:ext uri="{FF2B5EF4-FFF2-40B4-BE49-F238E27FC236}">
                <a16:creationId xmlns:a16="http://schemas.microsoft.com/office/drawing/2014/main" id="{35F05C4C-6075-4158-98BE-256211DC58A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 flipH="1">
            <a:off x="576831" y="-10580"/>
            <a:ext cx="7200" cy="16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noFill/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EF14CB9B-F149-429B-A5C3-71E7B5658D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7245" y="1930969"/>
            <a:ext cx="3206543" cy="448184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cap="all" baseline="0" err="1"/>
              <a:t>Uw</a:t>
            </a:r>
            <a:r>
              <a:rPr lang="en-GB" cap="all" baseline="0"/>
              <a:t> </a:t>
            </a:r>
            <a:r>
              <a:rPr lang="en-GB" cap="all" baseline="0" err="1"/>
              <a:t>aandacht</a:t>
            </a:r>
            <a:endParaRPr lang="en-GB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777245" y="1599472"/>
            <a:ext cx="3206543" cy="319549"/>
          </a:xfrm>
        </p:spPr>
        <p:txBody>
          <a:bodyPr bIns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Bedankt</a:t>
            </a:r>
            <a:r>
              <a:rPr lang="en-GB"/>
              <a:t> </a:t>
            </a:r>
            <a:r>
              <a:rPr lang="en-GB" err="1"/>
              <a:t>voor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6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900" fill="hold"/>
                        <p:tgtEl>
                          <p:spTgt spid="1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900" fill="hold"/>
                        <p:tgtEl>
                          <p:spTgt spid="1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951199" y="1793227"/>
            <a:ext cx="77843" cy="271104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207655" y="1617135"/>
            <a:ext cx="9421091" cy="1754717"/>
          </a:xfrm>
          <a:prstGeom prst="rect">
            <a:avLst/>
          </a:prstGeom>
        </p:spPr>
        <p:txBody>
          <a:bodyPr/>
          <a:lstStyle>
            <a:lvl1pPr>
              <a:defRPr sz="4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Rechthoek 7"/>
          <p:cNvSpPr/>
          <p:nvPr userDrawn="1"/>
        </p:nvSpPr>
        <p:spPr>
          <a:xfrm>
            <a:off x="0" y="613920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3394"/>
            <a:ext cx="12192000" cy="51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ac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951556" y="1793227"/>
            <a:ext cx="77129" cy="271104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207655" y="1617135"/>
            <a:ext cx="9421091" cy="1754717"/>
          </a:xfrm>
          <a:prstGeom prst="rect">
            <a:avLst/>
          </a:prstGeom>
        </p:spPr>
        <p:txBody>
          <a:bodyPr/>
          <a:lstStyle>
            <a:lvl1pPr>
              <a:defRPr sz="4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Rechthoek 7"/>
          <p:cNvSpPr/>
          <p:nvPr userDrawn="1"/>
        </p:nvSpPr>
        <p:spPr>
          <a:xfrm>
            <a:off x="0" y="613920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4283394"/>
            <a:ext cx="12191991" cy="51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951556" y="1793227"/>
            <a:ext cx="77129" cy="271104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207655" y="1617135"/>
            <a:ext cx="9421091" cy="1754717"/>
          </a:xfrm>
          <a:prstGeom prst="rect">
            <a:avLst/>
          </a:prstGeom>
        </p:spPr>
        <p:txBody>
          <a:bodyPr/>
          <a:lstStyle>
            <a:lvl1pPr>
              <a:defRPr sz="4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Rechthoek 7"/>
          <p:cNvSpPr/>
          <p:nvPr userDrawn="1"/>
        </p:nvSpPr>
        <p:spPr>
          <a:xfrm>
            <a:off x="0" y="613920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4283394"/>
            <a:ext cx="12191991" cy="51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157"/>
            <a:ext cx="12191999" cy="68663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400" y="1200000"/>
            <a:ext cx="11068800" cy="96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400" y="2328001"/>
            <a:ext cx="5265600" cy="40283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64181" y="6490659"/>
            <a:ext cx="361464" cy="2253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33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2" hasCustomPrompt="1"/>
          </p:nvPr>
        </p:nvSpPr>
        <p:spPr>
          <a:xfrm>
            <a:off x="6364800" y="2328332"/>
            <a:ext cx="5265600" cy="402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5933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158"/>
            <a:ext cx="12191999" cy="6866315"/>
          </a:xfrm>
          <a:prstGeom prst="rect">
            <a:avLst/>
          </a:prstGeom>
        </p:spPr>
      </p:pic>
      <p:grpSp>
        <p:nvGrpSpPr>
          <p:cNvPr id="3" name="Groep 2"/>
          <p:cNvGrpSpPr/>
          <p:nvPr userDrawn="1"/>
        </p:nvGrpSpPr>
        <p:grpSpPr>
          <a:xfrm>
            <a:off x="535183" y="904241"/>
            <a:ext cx="55541" cy="2846479"/>
            <a:chOff x="401387" y="678180"/>
            <a:chExt cx="41656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 descr="timeline_pijl_wit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387" y="2660639"/>
              <a:ext cx="41656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381" y="1380067"/>
            <a:ext cx="11069019" cy="2560320"/>
          </a:xfrm>
        </p:spPr>
        <p:txBody>
          <a:bodyPr anchor="b" anchorCtr="0"/>
          <a:lstStyle>
            <a:lvl1pPr>
              <a:defRPr sz="8000" spc="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51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lac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21727"/>
            <a:ext cx="12191999" cy="274652"/>
          </a:xfrm>
          <a:prstGeom prst="rect">
            <a:avLst/>
          </a:prstGeom>
        </p:spPr>
      </p:pic>
      <p:grpSp>
        <p:nvGrpSpPr>
          <p:cNvPr id="9" name="Groep 8"/>
          <p:cNvGrpSpPr/>
          <p:nvPr userDrawn="1"/>
        </p:nvGrpSpPr>
        <p:grpSpPr>
          <a:xfrm>
            <a:off x="535437" y="904241"/>
            <a:ext cx="55032" cy="2846479"/>
            <a:chOff x="401578" y="678180"/>
            <a:chExt cx="41274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578" y="2660639"/>
              <a:ext cx="41274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767381" y="1380067"/>
            <a:ext cx="11069019" cy="2560320"/>
          </a:xfrm>
        </p:spPr>
        <p:txBody>
          <a:bodyPr anchor="b" anchorCtr="0"/>
          <a:lstStyle>
            <a:lvl1pPr>
              <a:defRPr sz="8000" spc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1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13920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" name="Afbeelding 3" descr="timeline_pijl_wi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99" y="1793227"/>
            <a:ext cx="77843" cy="284788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971519" y="2201334"/>
            <a:ext cx="0" cy="2302933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07655" y="1617135"/>
            <a:ext cx="9421091" cy="1754717"/>
          </a:xfrm>
          <a:prstGeom prst="rect">
            <a:avLst/>
          </a:prstGeom>
        </p:spPr>
        <p:txBody>
          <a:bodyPr/>
          <a:lstStyle>
            <a:lvl1pPr>
              <a:defRPr sz="4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39194"/>
            <a:ext cx="12192000" cy="154492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11568000" y="6576002"/>
            <a:ext cx="92307" cy="191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1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89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blac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56" y="1793227"/>
            <a:ext cx="77129" cy="284788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971519" y="2201334"/>
            <a:ext cx="0" cy="2302933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07655" y="1617135"/>
            <a:ext cx="9421091" cy="1754717"/>
          </a:xfrm>
          <a:prstGeom prst="rect">
            <a:avLst/>
          </a:prstGeom>
        </p:spPr>
        <p:txBody>
          <a:bodyPr/>
          <a:lstStyle>
            <a:lvl1pPr>
              <a:defRPr sz="4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echthoek 6"/>
          <p:cNvSpPr/>
          <p:nvPr userDrawn="1"/>
        </p:nvSpPr>
        <p:spPr>
          <a:xfrm>
            <a:off x="0" y="613920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4639194"/>
            <a:ext cx="12191991" cy="154492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11568000" y="6576002"/>
            <a:ext cx="92307" cy="191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1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921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619C-425D-876B-4B90-1DF90F312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A1050-0A29-8AAF-FBA5-920DFA248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D6321-88BE-E14D-7704-C833D8ACF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22AA4-3C07-05AD-CF2D-5DD96143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EF64A-7CFE-2142-605C-887A6823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0CD3D-EC8A-145F-D769-E967DFC9F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232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Targ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6497975"/>
            <a:ext cx="12192000" cy="361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156"/>
            <a:ext cx="12192000" cy="22478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6400" y="1200000"/>
            <a:ext cx="10972800" cy="960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65152" y="2243668"/>
            <a:ext cx="11068049" cy="4246033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11704547" y="6547200"/>
            <a:ext cx="92307" cy="1919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3" name="Rechthoek 2"/>
          <p:cNvSpPr/>
          <p:nvPr userDrawn="1"/>
        </p:nvSpPr>
        <p:spPr>
          <a:xfrm>
            <a:off x="-9600" y="2243667"/>
            <a:ext cx="12211200" cy="4254308"/>
          </a:xfrm>
          <a:prstGeom prst="rect">
            <a:avLst/>
          </a:prstGeom>
          <a:noFill/>
          <a:ln w="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3558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Afbeelding 7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157"/>
            <a:ext cx="12191999" cy="6866313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551073" y="1093236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97" y="1194912"/>
            <a:ext cx="40419" cy="147141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564181" y="6490659"/>
            <a:ext cx="361464" cy="2253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33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655164" y="1820334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656167" y="1169513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61" name="Rechthoek 160"/>
          <p:cNvSpPr/>
          <p:nvPr userDrawn="1"/>
        </p:nvSpPr>
        <p:spPr>
          <a:xfrm>
            <a:off x="10047287" y="1093236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62" name="Afbeelding 16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8744" y="1194912"/>
            <a:ext cx="40419" cy="147141"/>
          </a:xfrm>
          <a:prstGeom prst="rect">
            <a:avLst/>
          </a:prstGeom>
        </p:spPr>
      </p:pic>
      <p:sp>
        <p:nvSpPr>
          <p:cNvPr id="163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10155611" y="1820334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64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10156614" y="1169513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65" name="Rechthoek 164"/>
          <p:cNvSpPr/>
          <p:nvPr userDrawn="1"/>
        </p:nvSpPr>
        <p:spPr>
          <a:xfrm>
            <a:off x="2450316" y="1093236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66" name="Afbeelding 16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831" y="1194912"/>
            <a:ext cx="40419" cy="147141"/>
          </a:xfrm>
          <a:prstGeom prst="rect">
            <a:avLst/>
          </a:prstGeom>
        </p:spPr>
      </p:pic>
      <p:sp>
        <p:nvSpPr>
          <p:cNvPr id="167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2551697" y="1820334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68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2552701" y="1169513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69" name="Rechthoek 168"/>
          <p:cNvSpPr/>
          <p:nvPr userDrawn="1"/>
        </p:nvSpPr>
        <p:spPr>
          <a:xfrm>
            <a:off x="4349559" y="1093236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70" name="Afbeelding 16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785" y="1194912"/>
            <a:ext cx="40419" cy="147141"/>
          </a:xfrm>
          <a:prstGeom prst="rect">
            <a:avLst/>
          </a:prstGeom>
        </p:spPr>
      </p:pic>
      <p:sp>
        <p:nvSpPr>
          <p:cNvPr id="171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4448652" y="1820334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72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4449655" y="1169513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73" name="Rechthoek 172"/>
          <p:cNvSpPr/>
          <p:nvPr userDrawn="1"/>
        </p:nvSpPr>
        <p:spPr>
          <a:xfrm>
            <a:off x="6248801" y="1093236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74" name="Afbeelding 17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284" y="1194912"/>
            <a:ext cx="40419" cy="147141"/>
          </a:xfrm>
          <a:prstGeom prst="rect">
            <a:avLst/>
          </a:prstGeom>
        </p:spPr>
      </p:pic>
      <p:sp>
        <p:nvSpPr>
          <p:cNvPr id="175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6348151" y="1820334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76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6349154" y="1169513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77" name="Rechthoek 176"/>
          <p:cNvSpPr/>
          <p:nvPr userDrawn="1"/>
        </p:nvSpPr>
        <p:spPr>
          <a:xfrm>
            <a:off x="8148044" y="1093236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78" name="Afbeelding 17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511" y="1194912"/>
            <a:ext cx="40419" cy="147141"/>
          </a:xfrm>
          <a:prstGeom prst="rect">
            <a:avLst/>
          </a:prstGeom>
        </p:spPr>
      </p:pic>
      <p:sp>
        <p:nvSpPr>
          <p:cNvPr id="179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8246377" y="1820334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80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8247381" y="1169513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81" name="Rechthoek 180"/>
          <p:cNvSpPr/>
          <p:nvPr userDrawn="1"/>
        </p:nvSpPr>
        <p:spPr>
          <a:xfrm>
            <a:off x="551073" y="291041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82" name="Afbeelding 18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97" y="3012094"/>
            <a:ext cx="40419" cy="147141"/>
          </a:xfrm>
          <a:prstGeom prst="rect">
            <a:avLst/>
          </a:prstGeom>
        </p:spPr>
      </p:pic>
      <p:sp>
        <p:nvSpPr>
          <p:cNvPr id="183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655164" y="363751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84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656167" y="298669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85" name="Rechthoek 184"/>
          <p:cNvSpPr/>
          <p:nvPr userDrawn="1"/>
        </p:nvSpPr>
        <p:spPr>
          <a:xfrm>
            <a:off x="10047287" y="291041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86" name="Afbeelding 18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8744" y="3012094"/>
            <a:ext cx="40419" cy="147141"/>
          </a:xfrm>
          <a:prstGeom prst="rect">
            <a:avLst/>
          </a:prstGeom>
        </p:spPr>
      </p:pic>
      <p:sp>
        <p:nvSpPr>
          <p:cNvPr id="187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10155611" y="363751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88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10156614" y="298669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89" name="Rechthoek 188"/>
          <p:cNvSpPr/>
          <p:nvPr userDrawn="1"/>
        </p:nvSpPr>
        <p:spPr>
          <a:xfrm>
            <a:off x="2450316" y="291041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90" name="Afbeelding 18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831" y="3012094"/>
            <a:ext cx="40419" cy="147141"/>
          </a:xfrm>
          <a:prstGeom prst="rect">
            <a:avLst/>
          </a:prstGeom>
        </p:spPr>
      </p:pic>
      <p:sp>
        <p:nvSpPr>
          <p:cNvPr id="191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2551697" y="363751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92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2552701" y="298669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93" name="Rechthoek 192"/>
          <p:cNvSpPr/>
          <p:nvPr userDrawn="1"/>
        </p:nvSpPr>
        <p:spPr>
          <a:xfrm>
            <a:off x="4349559" y="291041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94" name="Afbeelding 19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785" y="3012094"/>
            <a:ext cx="40419" cy="147141"/>
          </a:xfrm>
          <a:prstGeom prst="rect">
            <a:avLst/>
          </a:prstGeom>
        </p:spPr>
      </p:pic>
      <p:sp>
        <p:nvSpPr>
          <p:cNvPr id="195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4448652" y="363751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96" name="Tijdelijke aanduiding voor tekst 159"/>
          <p:cNvSpPr>
            <a:spLocks noGrp="1"/>
          </p:cNvSpPr>
          <p:nvPr>
            <p:ph type="body" sz="quarter" idx="29" hasCustomPrompt="1"/>
          </p:nvPr>
        </p:nvSpPr>
        <p:spPr>
          <a:xfrm>
            <a:off x="4449655" y="298669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97" name="Rechthoek 196"/>
          <p:cNvSpPr/>
          <p:nvPr userDrawn="1"/>
        </p:nvSpPr>
        <p:spPr>
          <a:xfrm>
            <a:off x="6248801" y="291041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98" name="Afbeelding 19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284" y="3012094"/>
            <a:ext cx="40419" cy="147141"/>
          </a:xfrm>
          <a:prstGeom prst="rect">
            <a:avLst/>
          </a:prstGeom>
        </p:spPr>
      </p:pic>
      <p:sp>
        <p:nvSpPr>
          <p:cNvPr id="199" name="Tijdelijke aanduiding voor afbeelding 157"/>
          <p:cNvSpPr>
            <a:spLocks noGrp="1"/>
          </p:cNvSpPr>
          <p:nvPr>
            <p:ph type="pic" sz="quarter" idx="30"/>
          </p:nvPr>
        </p:nvSpPr>
        <p:spPr>
          <a:xfrm>
            <a:off x="6348151" y="363751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200" name="Tijdelijke aanduiding voor tekst 159"/>
          <p:cNvSpPr>
            <a:spLocks noGrp="1"/>
          </p:cNvSpPr>
          <p:nvPr>
            <p:ph type="body" sz="quarter" idx="31" hasCustomPrompt="1"/>
          </p:nvPr>
        </p:nvSpPr>
        <p:spPr>
          <a:xfrm>
            <a:off x="6349154" y="298669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201" name="Rechthoek 200"/>
          <p:cNvSpPr/>
          <p:nvPr userDrawn="1"/>
        </p:nvSpPr>
        <p:spPr>
          <a:xfrm>
            <a:off x="8148044" y="291041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02" name="Afbeelding 20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511" y="3012094"/>
            <a:ext cx="40419" cy="147141"/>
          </a:xfrm>
          <a:prstGeom prst="rect">
            <a:avLst/>
          </a:prstGeom>
        </p:spPr>
      </p:pic>
      <p:sp>
        <p:nvSpPr>
          <p:cNvPr id="203" name="Tijdelijke aanduiding voor afbeelding 157"/>
          <p:cNvSpPr>
            <a:spLocks noGrp="1"/>
          </p:cNvSpPr>
          <p:nvPr>
            <p:ph type="pic" sz="quarter" idx="32"/>
          </p:nvPr>
        </p:nvSpPr>
        <p:spPr>
          <a:xfrm>
            <a:off x="8246377" y="363751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204" name="Tijdelijke aanduiding voor tekst 159"/>
          <p:cNvSpPr>
            <a:spLocks noGrp="1"/>
          </p:cNvSpPr>
          <p:nvPr>
            <p:ph type="body" sz="quarter" idx="33" hasCustomPrompt="1"/>
          </p:nvPr>
        </p:nvSpPr>
        <p:spPr>
          <a:xfrm>
            <a:off x="8247381" y="298669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205" name="Rechthoek 204"/>
          <p:cNvSpPr/>
          <p:nvPr userDrawn="1"/>
        </p:nvSpPr>
        <p:spPr>
          <a:xfrm>
            <a:off x="551073" y="472049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06" name="Afbeelding 20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97" y="4822174"/>
            <a:ext cx="40419" cy="147141"/>
          </a:xfrm>
          <a:prstGeom prst="rect">
            <a:avLst/>
          </a:prstGeom>
        </p:spPr>
      </p:pic>
      <p:sp>
        <p:nvSpPr>
          <p:cNvPr id="207" name="Tijdelijke aanduiding voor afbeelding 157"/>
          <p:cNvSpPr>
            <a:spLocks noGrp="1"/>
          </p:cNvSpPr>
          <p:nvPr>
            <p:ph type="pic" sz="quarter" idx="34"/>
          </p:nvPr>
        </p:nvSpPr>
        <p:spPr>
          <a:xfrm>
            <a:off x="655164" y="544759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208" name="Tijdelijke aanduiding voor tekst 159"/>
          <p:cNvSpPr>
            <a:spLocks noGrp="1"/>
          </p:cNvSpPr>
          <p:nvPr>
            <p:ph type="body" sz="quarter" idx="35" hasCustomPrompt="1"/>
          </p:nvPr>
        </p:nvSpPr>
        <p:spPr>
          <a:xfrm>
            <a:off x="656167" y="479677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209" name="Rechthoek 208"/>
          <p:cNvSpPr/>
          <p:nvPr userDrawn="1"/>
        </p:nvSpPr>
        <p:spPr>
          <a:xfrm>
            <a:off x="10047287" y="472049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10" name="Afbeelding 20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8744" y="4822174"/>
            <a:ext cx="40419" cy="147141"/>
          </a:xfrm>
          <a:prstGeom prst="rect">
            <a:avLst/>
          </a:prstGeom>
        </p:spPr>
      </p:pic>
      <p:sp>
        <p:nvSpPr>
          <p:cNvPr id="211" name="Tijdelijke aanduiding voor afbeelding 157"/>
          <p:cNvSpPr>
            <a:spLocks noGrp="1"/>
          </p:cNvSpPr>
          <p:nvPr>
            <p:ph type="pic" sz="quarter" idx="36"/>
          </p:nvPr>
        </p:nvSpPr>
        <p:spPr>
          <a:xfrm>
            <a:off x="10155611" y="544759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212" name="Tijdelijke aanduiding voor tekst 159"/>
          <p:cNvSpPr>
            <a:spLocks noGrp="1"/>
          </p:cNvSpPr>
          <p:nvPr>
            <p:ph type="body" sz="quarter" idx="37" hasCustomPrompt="1"/>
          </p:nvPr>
        </p:nvSpPr>
        <p:spPr>
          <a:xfrm>
            <a:off x="10156614" y="479677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213" name="Rechthoek 212"/>
          <p:cNvSpPr/>
          <p:nvPr userDrawn="1"/>
        </p:nvSpPr>
        <p:spPr>
          <a:xfrm>
            <a:off x="2450316" y="472049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14" name="Afbeelding 2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4831" y="4822174"/>
            <a:ext cx="40419" cy="147141"/>
          </a:xfrm>
          <a:prstGeom prst="rect">
            <a:avLst/>
          </a:prstGeom>
        </p:spPr>
      </p:pic>
      <p:sp>
        <p:nvSpPr>
          <p:cNvPr id="215" name="Tijdelijke aanduiding voor afbeelding 157"/>
          <p:cNvSpPr>
            <a:spLocks noGrp="1"/>
          </p:cNvSpPr>
          <p:nvPr>
            <p:ph type="pic" sz="quarter" idx="38"/>
          </p:nvPr>
        </p:nvSpPr>
        <p:spPr>
          <a:xfrm>
            <a:off x="2551697" y="544759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216" name="Tijdelijke aanduiding voor tekst 159"/>
          <p:cNvSpPr>
            <a:spLocks noGrp="1"/>
          </p:cNvSpPr>
          <p:nvPr>
            <p:ph type="body" sz="quarter" idx="39" hasCustomPrompt="1"/>
          </p:nvPr>
        </p:nvSpPr>
        <p:spPr>
          <a:xfrm>
            <a:off x="2552701" y="479677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217" name="Rechthoek 216"/>
          <p:cNvSpPr/>
          <p:nvPr userDrawn="1"/>
        </p:nvSpPr>
        <p:spPr>
          <a:xfrm>
            <a:off x="4349559" y="472049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18" name="Afbeelding 2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785" y="4822174"/>
            <a:ext cx="40419" cy="147141"/>
          </a:xfrm>
          <a:prstGeom prst="rect">
            <a:avLst/>
          </a:prstGeom>
        </p:spPr>
      </p:pic>
      <p:sp>
        <p:nvSpPr>
          <p:cNvPr id="219" name="Tijdelijke aanduiding voor afbeelding 157"/>
          <p:cNvSpPr>
            <a:spLocks noGrp="1"/>
          </p:cNvSpPr>
          <p:nvPr>
            <p:ph type="pic" sz="quarter" idx="40"/>
          </p:nvPr>
        </p:nvSpPr>
        <p:spPr>
          <a:xfrm>
            <a:off x="4448652" y="544759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220" name="Tijdelijke aanduiding voor tekst 159"/>
          <p:cNvSpPr>
            <a:spLocks noGrp="1"/>
          </p:cNvSpPr>
          <p:nvPr>
            <p:ph type="body" sz="quarter" idx="41" hasCustomPrompt="1"/>
          </p:nvPr>
        </p:nvSpPr>
        <p:spPr>
          <a:xfrm>
            <a:off x="4449655" y="479677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221" name="Rechthoek 220"/>
          <p:cNvSpPr/>
          <p:nvPr userDrawn="1"/>
        </p:nvSpPr>
        <p:spPr>
          <a:xfrm>
            <a:off x="6248801" y="472049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22" name="Afbeelding 2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284" y="4822174"/>
            <a:ext cx="40419" cy="147141"/>
          </a:xfrm>
          <a:prstGeom prst="rect">
            <a:avLst/>
          </a:prstGeom>
        </p:spPr>
      </p:pic>
      <p:sp>
        <p:nvSpPr>
          <p:cNvPr id="223" name="Tijdelijke aanduiding voor afbeelding 157"/>
          <p:cNvSpPr>
            <a:spLocks noGrp="1"/>
          </p:cNvSpPr>
          <p:nvPr>
            <p:ph type="pic" sz="quarter" idx="42"/>
          </p:nvPr>
        </p:nvSpPr>
        <p:spPr>
          <a:xfrm>
            <a:off x="6348151" y="544759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224" name="Tijdelijke aanduiding voor tekst 159"/>
          <p:cNvSpPr>
            <a:spLocks noGrp="1"/>
          </p:cNvSpPr>
          <p:nvPr>
            <p:ph type="body" sz="quarter" idx="43" hasCustomPrompt="1"/>
          </p:nvPr>
        </p:nvSpPr>
        <p:spPr>
          <a:xfrm>
            <a:off x="6349154" y="479677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225" name="Rechthoek 224"/>
          <p:cNvSpPr/>
          <p:nvPr userDrawn="1"/>
        </p:nvSpPr>
        <p:spPr>
          <a:xfrm>
            <a:off x="8148044" y="4720498"/>
            <a:ext cx="1592155" cy="157301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26" name="Afbeelding 2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511" y="4822174"/>
            <a:ext cx="40419" cy="147141"/>
          </a:xfrm>
          <a:prstGeom prst="rect">
            <a:avLst/>
          </a:prstGeom>
        </p:spPr>
      </p:pic>
      <p:sp>
        <p:nvSpPr>
          <p:cNvPr id="227" name="Tijdelijke aanduiding voor afbeelding 157"/>
          <p:cNvSpPr>
            <a:spLocks noGrp="1"/>
          </p:cNvSpPr>
          <p:nvPr>
            <p:ph type="pic" sz="quarter" idx="44"/>
          </p:nvPr>
        </p:nvSpPr>
        <p:spPr>
          <a:xfrm>
            <a:off x="8246377" y="5447596"/>
            <a:ext cx="1387200" cy="751417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228" name="Tijdelijke aanduiding voor tekst 159"/>
          <p:cNvSpPr>
            <a:spLocks noGrp="1"/>
          </p:cNvSpPr>
          <p:nvPr>
            <p:ph type="body" sz="quarter" idx="45" hasCustomPrompt="1"/>
          </p:nvPr>
        </p:nvSpPr>
        <p:spPr>
          <a:xfrm>
            <a:off x="8247381" y="4796775"/>
            <a:ext cx="13335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6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157"/>
            <a:ext cx="12191999" cy="6866313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551073" y="1093237"/>
            <a:ext cx="3411328" cy="2234164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033" y="1194912"/>
            <a:ext cx="40419" cy="147141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564181" y="6490659"/>
            <a:ext cx="361464" cy="22532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33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655164" y="1820334"/>
            <a:ext cx="3197169" cy="1401233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656167" y="1169513"/>
            <a:ext cx="30861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99" name="Rechthoek 98"/>
          <p:cNvSpPr/>
          <p:nvPr userDrawn="1"/>
        </p:nvSpPr>
        <p:spPr>
          <a:xfrm>
            <a:off x="4378007" y="1093237"/>
            <a:ext cx="3411328" cy="2234164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00" name="Afbeelding 9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967" y="1194912"/>
            <a:ext cx="40419" cy="147141"/>
          </a:xfrm>
          <a:prstGeom prst="rect">
            <a:avLst/>
          </a:prstGeom>
        </p:spPr>
      </p:pic>
      <p:sp>
        <p:nvSpPr>
          <p:cNvPr id="101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4482097" y="1820334"/>
            <a:ext cx="3197169" cy="1401233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02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4483101" y="1169513"/>
            <a:ext cx="30861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03" name="Rechthoek 102"/>
          <p:cNvSpPr/>
          <p:nvPr userDrawn="1"/>
        </p:nvSpPr>
        <p:spPr>
          <a:xfrm>
            <a:off x="8221873" y="1093237"/>
            <a:ext cx="3411328" cy="2234164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04" name="Afbeelding 10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2833" y="1194912"/>
            <a:ext cx="40419" cy="147141"/>
          </a:xfrm>
          <a:prstGeom prst="rect">
            <a:avLst/>
          </a:prstGeom>
        </p:spPr>
      </p:pic>
      <p:sp>
        <p:nvSpPr>
          <p:cNvPr id="105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8325964" y="1820334"/>
            <a:ext cx="3197169" cy="1401233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06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8326967" y="1169513"/>
            <a:ext cx="30861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07" name="Rechthoek 106"/>
          <p:cNvSpPr/>
          <p:nvPr userDrawn="1"/>
        </p:nvSpPr>
        <p:spPr>
          <a:xfrm>
            <a:off x="551073" y="3721101"/>
            <a:ext cx="3411328" cy="2234164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08" name="Afbeelding 10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033" y="3822776"/>
            <a:ext cx="40419" cy="147141"/>
          </a:xfrm>
          <a:prstGeom prst="rect">
            <a:avLst/>
          </a:prstGeom>
        </p:spPr>
      </p:pic>
      <p:sp>
        <p:nvSpPr>
          <p:cNvPr id="109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655164" y="4448198"/>
            <a:ext cx="3197169" cy="1401233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10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656167" y="3797377"/>
            <a:ext cx="30861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11" name="Rechthoek 110"/>
          <p:cNvSpPr/>
          <p:nvPr userDrawn="1"/>
        </p:nvSpPr>
        <p:spPr>
          <a:xfrm>
            <a:off x="4378007" y="3721101"/>
            <a:ext cx="3411328" cy="2234164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12" name="Afbeelding 1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967" y="3822776"/>
            <a:ext cx="40419" cy="147141"/>
          </a:xfrm>
          <a:prstGeom prst="rect">
            <a:avLst/>
          </a:prstGeom>
        </p:spPr>
      </p:pic>
      <p:sp>
        <p:nvSpPr>
          <p:cNvPr id="113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4482097" y="4448198"/>
            <a:ext cx="3197169" cy="1401233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14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4483101" y="3797377"/>
            <a:ext cx="30861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115" name="Rechthoek 114"/>
          <p:cNvSpPr/>
          <p:nvPr userDrawn="1"/>
        </p:nvSpPr>
        <p:spPr>
          <a:xfrm>
            <a:off x="8221873" y="3721101"/>
            <a:ext cx="3411328" cy="2234164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16" name="Afbeelding 1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2833" y="3822776"/>
            <a:ext cx="40419" cy="147141"/>
          </a:xfrm>
          <a:prstGeom prst="rect">
            <a:avLst/>
          </a:prstGeom>
        </p:spPr>
      </p:pic>
      <p:sp>
        <p:nvSpPr>
          <p:cNvPr id="117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8325964" y="4448198"/>
            <a:ext cx="3197169" cy="1401233"/>
          </a:xfrm>
        </p:spPr>
        <p:txBody>
          <a:bodyPr/>
          <a:lstStyle>
            <a:lvl1pPr marL="0" indent="0">
              <a:buFont typeface="Arial"/>
              <a:buNone/>
              <a:defRPr sz="733"/>
            </a:lvl1pPr>
          </a:lstStyle>
          <a:p>
            <a:r>
              <a:rPr lang="en-GB" noProof="1"/>
              <a:t>Click icon to add picture</a:t>
            </a:r>
          </a:p>
        </p:txBody>
      </p:sp>
      <p:sp>
        <p:nvSpPr>
          <p:cNvPr id="118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8326967" y="3797377"/>
            <a:ext cx="3086100" cy="608488"/>
          </a:xfrm>
        </p:spPr>
        <p:txBody>
          <a:bodyPr/>
          <a:lstStyle>
            <a:lvl1pPr marL="0" indent="0">
              <a:buFont typeface="Arial"/>
              <a:buNone/>
              <a:defRPr sz="1200" b="1" cap="all">
                <a:solidFill>
                  <a:schemeClr val="tx2"/>
                </a:solidFill>
                <a:latin typeface="+mj-lt"/>
              </a:defRPr>
            </a:lvl1pPr>
            <a:lvl2pPr marL="482588" indent="0">
              <a:buFont typeface="Arial"/>
              <a:buNone/>
              <a:defRPr sz="1200" b="1">
                <a:solidFill>
                  <a:schemeClr val="tx2"/>
                </a:solidFill>
              </a:defRPr>
            </a:lvl2pPr>
            <a:lvl3pPr marL="1075240" indent="0">
              <a:buFont typeface="Arial"/>
              <a:buNone/>
              <a:defRPr sz="1200" b="1">
                <a:solidFill>
                  <a:schemeClr val="tx2"/>
                </a:solidFill>
              </a:defRPr>
            </a:lvl3pPr>
            <a:lvl4pPr marL="1676358" indent="0">
              <a:buFont typeface="Arial"/>
              <a:buNone/>
              <a:defRPr sz="1200" b="1">
                <a:solidFill>
                  <a:schemeClr val="tx2"/>
                </a:solidFill>
              </a:defRPr>
            </a:lvl4pPr>
            <a:lvl5pPr marL="2269010" indent="0">
              <a:buFont typeface="Arial"/>
              <a:buNone/>
              <a:defRPr sz="12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</a:t>
            </a:r>
            <a:r>
              <a:rPr lang="en-GB"/>
              <a:t> om </a:t>
            </a:r>
            <a:r>
              <a:rPr lang="en-GB" err="1"/>
              <a:t>titel</a:t>
            </a:r>
            <a:r>
              <a:rPr lang="en-GB"/>
              <a:t> </a:t>
            </a:r>
            <a:r>
              <a:rPr lang="en-GB" err="1"/>
              <a:t>aan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passen</a:t>
            </a:r>
            <a:endParaRPr lang="en-GB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SMO Well technology 2021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4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c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951556" y="1793227"/>
            <a:ext cx="77129" cy="271104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207655" y="1617135"/>
            <a:ext cx="9421091" cy="1754717"/>
          </a:xfrm>
          <a:prstGeom prst="rect">
            <a:avLst/>
          </a:prstGeom>
        </p:spPr>
        <p:txBody>
          <a:bodyPr/>
          <a:lstStyle>
            <a:lvl1pPr>
              <a:defRPr sz="4000" b="0" spc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Rechthoek 7"/>
          <p:cNvSpPr/>
          <p:nvPr userDrawn="1"/>
        </p:nvSpPr>
        <p:spPr>
          <a:xfrm>
            <a:off x="0" y="6139200"/>
            <a:ext cx="12192000" cy="72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4283394"/>
            <a:ext cx="12191991" cy="514973"/>
          </a:xfrm>
          <a:prstGeom prst="rect">
            <a:avLst/>
          </a:prstGeom>
        </p:spPr>
      </p:pic>
      <p:sp>
        <p:nvSpPr>
          <p:cNvPr id="9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1207655" y="3739536"/>
            <a:ext cx="4887383" cy="801344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7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5BBF5-6EA8-FDF0-F2E6-798BECB4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09177-B6A5-DB35-A5BB-29F375932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1A66C6-CA3E-CB85-A421-0215E2ABB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DB2E3-50BB-5AEC-31F1-CA9AECCDC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2D2492-8C2D-26B6-34B9-AB37F4843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B25E4-72C0-98FA-3FEE-FBD5C9A4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3D0942-A19C-277F-4E4F-CF83CA2C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D6765F-830D-FE58-6000-D94177184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45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33DB4-6E6B-6E78-E07C-4ABAF52D0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78D38-8FAF-2AC4-25F5-5AFEC27D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6ED6F-8EEE-F1C9-24EF-A291AE72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29217-BEEF-BF2D-3D88-C43FE33D4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52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7EF6F7-6BAF-BE05-F452-AD073878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63859-968D-4DDD-F5FA-90C502860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D355F-05A5-4E2A-55E2-274E7B3C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61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66B7-1DDB-0054-B6B8-8CBE1C6D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2A2DA-08C3-F2A6-9BA2-1F6BC7AFB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2DF94-7127-A322-599B-74CB001D1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3CC3C-E771-85BA-6368-D91661FE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E4F67-40C2-BE6C-B232-4573F3FED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64E16-875A-C0EC-D89C-7605D6745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74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1DBF-6416-918B-4C5A-A4CF251E1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7F00C3-0B2F-3011-8F14-A066DB4084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2AB22-61C8-96EF-8B1F-2B4F5EADC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82F58-E2E8-AAEC-ABAC-31EF6F76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C1FAD-CC9D-48D4-B5CC-46DEFB1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02EC2-B6BD-2F5F-8071-1A7A82FD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244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4.sv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8CF557-15C1-D414-7DBD-4BF7ADF4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C2805-8C34-905B-BECC-D8C614DF8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26B4D-1852-F222-2070-6F36BD44B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1CCF7-CC7E-457F-B965-37829A97418C}" type="datetimeFigureOut">
              <a:rPr lang="en-GB" smtClean="0"/>
              <a:t>05/12/2023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D4EF0-B537-FD87-68B6-B317693EB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0BE47-2286-876C-1529-BFC9278AC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43A2D-1C3F-44FA-9757-C9993C771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02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41FF29CE-FB36-4A94-A675-DDBE1348BD41}"/>
              </a:ext>
            </a:extLst>
          </p:cNvPr>
          <p:cNvGrpSpPr/>
          <p:nvPr userDrawn="1"/>
        </p:nvGrpSpPr>
        <p:grpSpPr>
          <a:xfrm>
            <a:off x="240030" y="-243206"/>
            <a:ext cx="11807191" cy="7101203"/>
            <a:chOff x="240030" y="-243206"/>
            <a:chExt cx="11807190" cy="7101203"/>
          </a:xfrm>
        </p:grpSpPr>
        <p:cxnSp>
          <p:nvCxnSpPr>
            <p:cNvPr id="5" name="Rechte verbindingslijn 4">
              <a:extLst>
                <a:ext uri="{FF2B5EF4-FFF2-40B4-BE49-F238E27FC236}">
                  <a16:creationId xmlns:a16="http://schemas.microsoft.com/office/drawing/2014/main" id="{AE520030-A6A5-41C2-A96D-1462341C54EE}"/>
                </a:ext>
              </a:extLst>
            </p:cNvPr>
            <p:cNvCxnSpPr/>
            <p:nvPr userDrawn="1"/>
          </p:nvCxnSpPr>
          <p:spPr>
            <a:xfrm>
              <a:off x="765803" y="-243206"/>
              <a:ext cx="0" cy="710120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5F220E02-12B0-40E0-ABF6-C815F8DA4046}"/>
                </a:ext>
              </a:extLst>
            </p:cNvPr>
            <p:cNvCxnSpPr/>
            <p:nvPr userDrawn="1"/>
          </p:nvCxnSpPr>
          <p:spPr>
            <a:xfrm>
              <a:off x="11615770" y="-243206"/>
              <a:ext cx="0" cy="710120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49E8E50B-D47B-4BBC-827F-1366C4AAD0CA}"/>
                </a:ext>
              </a:extLst>
            </p:cNvPr>
            <p:cNvCxnSpPr/>
            <p:nvPr userDrawn="1"/>
          </p:nvCxnSpPr>
          <p:spPr>
            <a:xfrm flipH="1">
              <a:off x="240030" y="556259"/>
              <a:ext cx="1180719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4929D352-BA6B-4746-8410-66F16EF31467}"/>
                </a:ext>
              </a:extLst>
            </p:cNvPr>
            <p:cNvCxnSpPr/>
            <p:nvPr userDrawn="1"/>
          </p:nvCxnSpPr>
          <p:spPr>
            <a:xfrm flipH="1">
              <a:off x="240030" y="922019"/>
              <a:ext cx="1180719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8BE275D2-DE2C-4FBA-9D11-C668ABF4979C}"/>
                </a:ext>
              </a:extLst>
            </p:cNvPr>
            <p:cNvCxnSpPr/>
            <p:nvPr userDrawn="1"/>
          </p:nvCxnSpPr>
          <p:spPr>
            <a:xfrm flipH="1">
              <a:off x="240030" y="1478101"/>
              <a:ext cx="1180719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>
              <a:extLst>
                <a:ext uri="{FF2B5EF4-FFF2-40B4-BE49-F238E27FC236}">
                  <a16:creationId xmlns:a16="http://schemas.microsoft.com/office/drawing/2014/main" id="{2C3B6A12-DA2F-4814-8660-472B2EEC0D92}"/>
                </a:ext>
              </a:extLst>
            </p:cNvPr>
            <p:cNvCxnSpPr/>
            <p:nvPr userDrawn="1"/>
          </p:nvCxnSpPr>
          <p:spPr>
            <a:xfrm flipH="1">
              <a:off x="240030" y="5711009"/>
              <a:ext cx="1180719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Datum">
            <a:extLst>
              <a:ext uri="{FF2B5EF4-FFF2-40B4-BE49-F238E27FC236}">
                <a16:creationId xmlns:a16="http://schemas.microsoft.com/office/drawing/2014/main" id="{CBEA4851-877C-40F6-B8BA-24A4A19AAD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5644" y="6480355"/>
            <a:ext cx="5318755" cy="1854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nl-NL" sz="10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AGS Well Technology 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77233" y="1856129"/>
            <a:ext cx="10827107" cy="4438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Bullet</a:t>
            </a:r>
          </a:p>
          <a:p>
            <a:pPr lvl="1"/>
            <a:r>
              <a:rPr lang="en-GB"/>
              <a:t>Sub-bullet</a:t>
            </a:r>
          </a:p>
          <a:p>
            <a:pPr lvl="2"/>
            <a:r>
              <a:rPr lang="en-GB"/>
              <a:t>Leestekst</a:t>
            </a:r>
          </a:p>
          <a:p>
            <a:pPr lvl="3"/>
            <a:r>
              <a:rPr lang="en-GB"/>
              <a:t>Subtitel</a:t>
            </a:r>
          </a:p>
          <a:p>
            <a:pPr lvl="4"/>
            <a:r>
              <a:rPr lang="en-GB"/>
              <a:t>Numerieke bullet</a:t>
            </a:r>
          </a:p>
          <a:p>
            <a:pPr lvl="5"/>
            <a:r>
              <a:rPr lang="en-GB"/>
              <a:t>Bullet</a:t>
            </a:r>
          </a:p>
          <a:p>
            <a:pPr lvl="6"/>
            <a:r>
              <a:rPr lang="en-GB"/>
              <a:t>Sub-bullet</a:t>
            </a:r>
          </a:p>
          <a:p>
            <a:pPr lvl="7"/>
            <a:r>
              <a:rPr lang="en-GB"/>
              <a:t>Leestekst</a:t>
            </a:r>
          </a:p>
          <a:p>
            <a:pPr lvl="8"/>
            <a:r>
              <a:rPr lang="en-GB"/>
              <a:t>Subtitel</a:t>
            </a:r>
          </a:p>
        </p:txBody>
      </p:sp>
      <p:sp>
        <p:nvSpPr>
          <p:cNvPr id="6" name="Datum">
            <a:extLst>
              <a:ext uri="{FF2B5EF4-FFF2-40B4-BE49-F238E27FC236}">
                <a16:creationId xmlns:a16="http://schemas.microsoft.com/office/drawing/2014/main" id="{48A9FB6B-5087-4423-A1CA-6D25601F6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5613" y="6480356"/>
            <a:ext cx="421607" cy="185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93C5F-DB18-4797-88B9-B8B0D60519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Voettekst">
            <a:extLst>
              <a:ext uri="{FF2B5EF4-FFF2-40B4-BE49-F238E27FC236}">
                <a16:creationId xmlns:a16="http://schemas.microsoft.com/office/drawing/2014/main" id="{AF8099B3-10E2-46C1-BF04-AE3AD12B9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3" y="6480356"/>
            <a:ext cx="5318757" cy="1854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SMO Well technology 2021</a:t>
            </a:r>
            <a:endParaRPr lang="en-GB"/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777244" y="619125"/>
            <a:ext cx="10828685" cy="268289"/>
          </a:xfrm>
          <a:prstGeom prst="rect">
            <a:avLst/>
          </a:prstGeom>
        </p:spPr>
        <p:txBody>
          <a:bodyPr vert="horz" lIns="0" tIns="0" rIns="0" bIns="385200" rtlCol="0" anchor="t">
            <a:noAutofit/>
          </a:bodyPr>
          <a:lstStyle/>
          <a:p>
            <a:r>
              <a:rPr lang="en-GB"/>
              <a:t>Plaats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04794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</p:sldLayoutIdLst>
  <p:transition spd="slow">
    <p:push dir="u"/>
  </p:transition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tabLst>
          <a:tab pos="1255682" algn="l"/>
        </a:tabLst>
        <a:defRPr sz="30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9384" indent="-179384" algn="l" defTabSz="719121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SzPct val="100000"/>
        <a:buFontTx/>
        <a:buBlip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79" indent="-177796" algn="l" defTabSz="719121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2"/>
        </a:buClr>
        <a:buSzPct val="10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defRPr sz="160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719121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rgbClr val="0070C0"/>
        </a:buClr>
        <a:buSzPct val="85000"/>
        <a:buFontTx/>
        <a:buNone/>
        <a:defRPr sz="160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719121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Tx/>
        <a:buNone/>
        <a:defRPr sz="2000" b="1" kern="1200" cap="all" spc="31" baseline="0">
          <a:solidFill>
            <a:schemeClr val="tx2"/>
          </a:solidFill>
          <a:latin typeface="+mj-lt"/>
          <a:ea typeface="+mn-ea"/>
          <a:cs typeface="Calibri" panose="020F0502020204030204" pitchFamily="34" charset="0"/>
        </a:defRPr>
      </a:lvl4pPr>
      <a:lvl5pPr marL="179384" indent="-179384" algn="l" defTabSz="719121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tx1"/>
        </a:buClr>
        <a:buFont typeface="+mj-lt"/>
        <a:buAutoNum type="arabicPeriod"/>
        <a:tabLst>
          <a:tab pos="179384" algn="l"/>
        </a:tabLst>
        <a:defRPr sz="160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9384" indent="-179384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Tx/>
        <a:buBlip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</a:buBlip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357179" indent="-177796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Tx/>
        <a:buNone/>
        <a:defRPr sz="2000" b="1" kern="1200" cap="all" baseline="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179384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179384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179384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179384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179384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179384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179384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179384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179384" rtl="0" eaLnBrk="1" latinLnBrk="0" hangingPunct="1">
        <a:defRPr sz="10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orient="horz">
          <p15:clr>
            <a:srgbClr val="F26B43"/>
          </p15:clr>
        </p15:guide>
        <p15:guide id="3" orient="horz" pos="4320">
          <p15:clr>
            <a:srgbClr val="F26B43"/>
          </p15:clr>
        </p15:guide>
        <p15:guide id="5" orient="horz" pos="3966">
          <p15:clr>
            <a:srgbClr val="5ACBF0"/>
          </p15:clr>
        </p15:guide>
        <p15:guide id="6" orient="horz" pos="1167">
          <p15:clr>
            <a:srgbClr val="5ACBF0"/>
          </p15:clr>
        </p15:guide>
        <p15:guide id="7" orient="horz" pos="559">
          <p15:clr>
            <a:srgbClr val="5ACBF0"/>
          </p15:clr>
        </p15:guide>
        <p15:guide id="8" orient="horz" pos="390">
          <p15:clr>
            <a:srgbClr val="5ACBF0"/>
          </p15:clr>
        </p15:guide>
        <p15:guide id="9" pos="7680">
          <p15:clr>
            <a:srgbClr val="F26B43"/>
          </p15:clr>
        </p15:guide>
        <p15:guide id="10" pos="487">
          <p15:clr>
            <a:srgbClr val="5ACBF0"/>
          </p15:clr>
        </p15:guide>
        <p15:guide id="11" pos="731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18" Type="http://schemas.openxmlformats.org/officeDocument/2006/relationships/diagramLayout" Target="../diagrams/layout3.xml"/><Relationship Id="rId26" Type="http://schemas.microsoft.com/office/2007/relationships/diagramDrawing" Target="../diagrams/drawing4.xml"/><Relationship Id="rId3" Type="http://schemas.openxmlformats.org/officeDocument/2006/relationships/image" Target="../media/image53.svg"/><Relationship Id="rId21" Type="http://schemas.microsoft.com/office/2007/relationships/diagramDrawing" Target="../diagrams/drawing3.xml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diagramData" Target="../diagrams/data3.xml"/><Relationship Id="rId25" Type="http://schemas.openxmlformats.org/officeDocument/2006/relationships/diagramColors" Target="../diagrams/colors4.xml"/><Relationship Id="rId2" Type="http://schemas.openxmlformats.org/officeDocument/2006/relationships/image" Target="../media/image31.png"/><Relationship Id="rId16" Type="http://schemas.microsoft.com/office/2007/relationships/diagramDrawing" Target="../diagrams/drawing2.xml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11" Type="http://schemas.microsoft.com/office/2007/relationships/diagramDrawing" Target="../diagrams/drawing1.xml"/><Relationship Id="rId24" Type="http://schemas.openxmlformats.org/officeDocument/2006/relationships/diagramQuickStyle" Target="../diagrams/quickStyle4.xml"/><Relationship Id="rId5" Type="http://schemas.openxmlformats.org/officeDocument/2006/relationships/image" Target="../media/image58.jpeg"/><Relationship Id="rId15" Type="http://schemas.openxmlformats.org/officeDocument/2006/relationships/diagramColors" Target="../diagrams/colors2.xml"/><Relationship Id="rId23" Type="http://schemas.openxmlformats.org/officeDocument/2006/relationships/diagramLayout" Target="../diagrams/layout4.xml"/><Relationship Id="rId10" Type="http://schemas.openxmlformats.org/officeDocument/2006/relationships/diagramColors" Target="../diagrams/colors1.xml"/><Relationship Id="rId19" Type="http://schemas.openxmlformats.org/officeDocument/2006/relationships/diagramQuickStyle" Target="../diagrams/quickStyle3.xml"/><Relationship Id="rId4" Type="http://schemas.openxmlformats.org/officeDocument/2006/relationships/image" Target="../media/image57.jpe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Relationship Id="rId22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9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88E9B8-D140-4FBB-9323-FC1D265FF4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991" y="2599562"/>
            <a:ext cx="7942471" cy="3589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AC957A-A55B-4C52-B2C6-83ACC8ACF373}"/>
              </a:ext>
            </a:extLst>
          </p:cNvPr>
          <p:cNvSpPr txBox="1"/>
          <p:nvPr/>
        </p:nvSpPr>
        <p:spPr>
          <a:xfrm>
            <a:off x="2062550" y="1663347"/>
            <a:ext cx="9635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Shoot for the Moon, Land among the Stars</a:t>
            </a:r>
            <a:endParaRPr lang="en-GB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E2D57-67FC-65CB-F36A-D0FC5A9D67E5}"/>
              </a:ext>
            </a:extLst>
          </p:cNvPr>
          <p:cNvSpPr txBox="1"/>
          <p:nvPr/>
        </p:nvSpPr>
        <p:spPr>
          <a:xfrm>
            <a:off x="3962050" y="5250070"/>
            <a:ext cx="6879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</a:defRPr>
            </a:lvl1pPr>
          </a:lstStyle>
          <a:p>
            <a:pPr algn="r"/>
            <a:r>
              <a:rPr lang="en-US" sz="2800" dirty="0">
                <a:solidFill>
                  <a:srgbClr val="FFFF00"/>
                </a:solidFill>
              </a:rPr>
              <a:t>Frank van Bergen</a:t>
            </a:r>
          </a:p>
          <a:p>
            <a:pPr algn="r"/>
            <a:r>
              <a:rPr lang="en-US" sz="2800" dirty="0">
                <a:solidFill>
                  <a:srgbClr val="FFFF00"/>
                </a:solidFill>
              </a:rPr>
              <a:t>TNO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83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8E1D0-BB8A-4577-B662-018033C6689C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Project maturation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D6B5ED0-E25E-5196-C571-FDCA4E8F5EF5}"/>
              </a:ext>
            </a:extLst>
          </p:cNvPr>
          <p:cNvSpPr/>
          <p:nvPr/>
        </p:nvSpPr>
        <p:spPr>
          <a:xfrm>
            <a:off x="2968481" y="2493286"/>
            <a:ext cx="8976732" cy="3576988"/>
          </a:xfrm>
          <a:custGeom>
            <a:avLst/>
            <a:gdLst>
              <a:gd name="connsiteX0" fmla="*/ 0 w 8976732"/>
              <a:gd name="connsiteY0" fmla="*/ 3423425 h 3423425"/>
              <a:gd name="connsiteX1" fmla="*/ 1483112 w 8976732"/>
              <a:gd name="connsiteY1" fmla="*/ 3300761 h 3423425"/>
              <a:gd name="connsiteX2" fmla="*/ 3077737 w 8976732"/>
              <a:gd name="connsiteY2" fmla="*/ 2910468 h 3423425"/>
              <a:gd name="connsiteX3" fmla="*/ 4181707 w 8976732"/>
              <a:gd name="connsiteY3" fmla="*/ 2352907 h 3423425"/>
              <a:gd name="connsiteX4" fmla="*/ 4973444 w 8976732"/>
              <a:gd name="connsiteY4" fmla="*/ 1683834 h 3423425"/>
              <a:gd name="connsiteX5" fmla="*/ 5642517 w 8976732"/>
              <a:gd name="connsiteY5" fmla="*/ 1204332 h 3423425"/>
              <a:gd name="connsiteX6" fmla="*/ 6556917 w 8976732"/>
              <a:gd name="connsiteY6" fmla="*/ 702527 h 3423425"/>
              <a:gd name="connsiteX7" fmla="*/ 7482468 w 8976732"/>
              <a:gd name="connsiteY7" fmla="*/ 367990 h 3423425"/>
              <a:gd name="connsiteX8" fmla="*/ 8396868 w 8976732"/>
              <a:gd name="connsiteY8" fmla="*/ 78059 h 3423425"/>
              <a:gd name="connsiteX9" fmla="*/ 8976732 w 8976732"/>
              <a:gd name="connsiteY9" fmla="*/ 0 h 342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6732" h="3423425">
                <a:moveTo>
                  <a:pt x="0" y="3423425"/>
                </a:moveTo>
                <a:cubicBezTo>
                  <a:pt x="485078" y="3404839"/>
                  <a:pt x="970156" y="3386254"/>
                  <a:pt x="1483112" y="3300761"/>
                </a:cubicBezTo>
                <a:cubicBezTo>
                  <a:pt x="1996068" y="3215268"/>
                  <a:pt x="2627971" y="3068444"/>
                  <a:pt x="3077737" y="2910468"/>
                </a:cubicBezTo>
                <a:cubicBezTo>
                  <a:pt x="3527503" y="2752492"/>
                  <a:pt x="3865756" y="2557346"/>
                  <a:pt x="4181707" y="2352907"/>
                </a:cubicBezTo>
                <a:cubicBezTo>
                  <a:pt x="4497658" y="2148468"/>
                  <a:pt x="4729976" y="1875263"/>
                  <a:pt x="4973444" y="1683834"/>
                </a:cubicBezTo>
                <a:cubicBezTo>
                  <a:pt x="5216912" y="1492405"/>
                  <a:pt x="5378605" y="1367883"/>
                  <a:pt x="5642517" y="1204332"/>
                </a:cubicBezTo>
                <a:cubicBezTo>
                  <a:pt x="5906429" y="1040781"/>
                  <a:pt x="6250259" y="841917"/>
                  <a:pt x="6556917" y="702527"/>
                </a:cubicBezTo>
                <a:cubicBezTo>
                  <a:pt x="6863575" y="563137"/>
                  <a:pt x="7175810" y="472068"/>
                  <a:pt x="7482468" y="367990"/>
                </a:cubicBezTo>
                <a:cubicBezTo>
                  <a:pt x="7789126" y="263912"/>
                  <a:pt x="8147824" y="139391"/>
                  <a:pt x="8396868" y="78059"/>
                </a:cubicBezTo>
                <a:cubicBezTo>
                  <a:pt x="8645912" y="16727"/>
                  <a:pt x="8811322" y="8363"/>
                  <a:pt x="8976732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DB648-AA3E-6A18-F74C-D1370890A892}"/>
              </a:ext>
            </a:extLst>
          </p:cNvPr>
          <p:cNvSpPr txBox="1"/>
          <p:nvPr/>
        </p:nvSpPr>
        <p:spPr>
          <a:xfrm>
            <a:off x="3465971" y="6363619"/>
            <a:ext cx="162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Discover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747A1-CCF2-139B-6FE7-D0B533D6AF58}"/>
              </a:ext>
            </a:extLst>
          </p:cNvPr>
          <p:cNvSpPr txBox="1"/>
          <p:nvPr/>
        </p:nvSpPr>
        <p:spPr>
          <a:xfrm>
            <a:off x="6483254" y="6363620"/>
            <a:ext cx="118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Develop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CDCE4-2665-C0CD-37A3-D191D1B061C5}"/>
              </a:ext>
            </a:extLst>
          </p:cNvPr>
          <p:cNvSpPr txBox="1"/>
          <p:nvPr/>
        </p:nvSpPr>
        <p:spPr>
          <a:xfrm>
            <a:off x="9035247" y="6363620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Demonstrate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7104D-E05F-0755-299D-663D59272DCF}"/>
              </a:ext>
            </a:extLst>
          </p:cNvPr>
          <p:cNvSpPr txBox="1"/>
          <p:nvPr/>
        </p:nvSpPr>
        <p:spPr>
          <a:xfrm rot="16200000">
            <a:off x="1265785" y="3788680"/>
            <a:ext cx="192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Market development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7BA73D-7FD7-093D-46D1-F734CE91DCDA}"/>
              </a:ext>
            </a:extLst>
          </p:cNvPr>
          <p:cNvSpPr/>
          <p:nvPr/>
        </p:nvSpPr>
        <p:spPr>
          <a:xfrm>
            <a:off x="2778909" y="2278859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0A8ACE-5233-B5A0-B238-A3AA5BC06E73}"/>
              </a:ext>
            </a:extLst>
          </p:cNvPr>
          <p:cNvSpPr/>
          <p:nvPr/>
        </p:nvSpPr>
        <p:spPr>
          <a:xfrm>
            <a:off x="5774719" y="2274015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BCCE2-3724-3BB7-3C22-EF5EB9DB13B1}"/>
              </a:ext>
            </a:extLst>
          </p:cNvPr>
          <p:cNvSpPr/>
          <p:nvPr/>
        </p:nvSpPr>
        <p:spPr>
          <a:xfrm>
            <a:off x="8770530" y="2274015"/>
            <a:ext cx="2156297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6C4D14-A74A-D68B-6EC9-7007E4974C0C}"/>
              </a:ext>
            </a:extLst>
          </p:cNvPr>
          <p:cNvSpPr txBox="1"/>
          <p:nvPr/>
        </p:nvSpPr>
        <p:spPr>
          <a:xfrm>
            <a:off x="9175624" y="1946192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7-8)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783BA-0C71-31BC-6C20-4547735F365C}"/>
              </a:ext>
            </a:extLst>
          </p:cNvPr>
          <p:cNvSpPr txBox="1"/>
          <p:nvPr/>
        </p:nvSpPr>
        <p:spPr>
          <a:xfrm>
            <a:off x="6483253" y="1942100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4-6)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80B1B6-A357-F417-7ACB-AE3F120A4702}"/>
              </a:ext>
            </a:extLst>
          </p:cNvPr>
          <p:cNvSpPr txBox="1"/>
          <p:nvPr/>
        </p:nvSpPr>
        <p:spPr>
          <a:xfrm>
            <a:off x="3773163" y="1950131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&lt;4)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181CAF-17E8-1D25-D5CD-881C87C74BA7}"/>
              </a:ext>
            </a:extLst>
          </p:cNvPr>
          <p:cNvSpPr/>
          <p:nvPr/>
        </p:nvSpPr>
        <p:spPr>
          <a:xfrm>
            <a:off x="10942605" y="2274015"/>
            <a:ext cx="1060019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E6C65D-AACE-014D-F6D4-3A9584407F8A}"/>
              </a:ext>
            </a:extLst>
          </p:cNvPr>
          <p:cNvSpPr txBox="1"/>
          <p:nvPr/>
        </p:nvSpPr>
        <p:spPr>
          <a:xfrm>
            <a:off x="10799481" y="1944710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9)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51D69-C604-D415-2BDD-368E095EE068}"/>
              </a:ext>
            </a:extLst>
          </p:cNvPr>
          <p:cNvSpPr txBox="1"/>
          <p:nvPr/>
        </p:nvSpPr>
        <p:spPr>
          <a:xfrm>
            <a:off x="10714685" y="6363619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Deploy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B3FE85-B305-6663-31CD-84DCFED9DCA3}"/>
              </a:ext>
            </a:extLst>
          </p:cNvPr>
          <p:cNvSpPr/>
          <p:nvPr/>
        </p:nvSpPr>
        <p:spPr>
          <a:xfrm>
            <a:off x="7249715" y="2520020"/>
            <a:ext cx="3631962" cy="2299232"/>
          </a:xfrm>
          <a:custGeom>
            <a:avLst/>
            <a:gdLst>
              <a:gd name="connsiteX0" fmla="*/ 0 w 3631962"/>
              <a:gd name="connsiteY0" fmla="*/ 2299232 h 2299232"/>
              <a:gd name="connsiteX1" fmla="*/ 1085316 w 3631962"/>
              <a:gd name="connsiteY1" fmla="*/ 179875 h 2299232"/>
              <a:gd name="connsiteX2" fmla="*/ 3631962 w 3631962"/>
              <a:gd name="connsiteY2" fmla="*/ 154237 h 229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1962" h="2299232">
                <a:moveTo>
                  <a:pt x="0" y="2299232"/>
                </a:moveTo>
                <a:cubicBezTo>
                  <a:pt x="239994" y="1418303"/>
                  <a:pt x="479989" y="537374"/>
                  <a:pt x="1085316" y="179875"/>
                </a:cubicBezTo>
                <a:cubicBezTo>
                  <a:pt x="1690643" y="-177624"/>
                  <a:pt x="2986755" y="98689"/>
                  <a:pt x="3631962" y="154237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F058B3B1-88B3-8E94-FE0B-0D90A04DF781}"/>
              </a:ext>
            </a:extLst>
          </p:cNvPr>
          <p:cNvSpPr/>
          <p:nvPr/>
        </p:nvSpPr>
        <p:spPr>
          <a:xfrm>
            <a:off x="6493268" y="5054885"/>
            <a:ext cx="380144" cy="3595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886252C-BECC-BEC3-90B9-25D699A59728}"/>
              </a:ext>
            </a:extLst>
          </p:cNvPr>
          <p:cNvSpPr/>
          <p:nvPr/>
        </p:nvSpPr>
        <p:spPr>
          <a:xfrm>
            <a:off x="6663511" y="2423791"/>
            <a:ext cx="4537817" cy="2790295"/>
          </a:xfrm>
          <a:custGeom>
            <a:avLst/>
            <a:gdLst>
              <a:gd name="connsiteX0" fmla="*/ 0 w 4537817"/>
              <a:gd name="connsiteY0" fmla="*/ 2790295 h 2790295"/>
              <a:gd name="connsiteX1" fmla="*/ 1469877 w 4537817"/>
              <a:gd name="connsiteY1" fmla="*/ 277832 h 2790295"/>
              <a:gd name="connsiteX2" fmla="*/ 4537817 w 4537817"/>
              <a:gd name="connsiteY2" fmla="*/ 175282 h 279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37817" h="2790295">
                <a:moveTo>
                  <a:pt x="0" y="2790295"/>
                </a:moveTo>
                <a:cubicBezTo>
                  <a:pt x="356787" y="1751981"/>
                  <a:pt x="713574" y="713667"/>
                  <a:pt x="1469877" y="277832"/>
                </a:cubicBezTo>
                <a:cubicBezTo>
                  <a:pt x="2226180" y="-158003"/>
                  <a:pt x="3381998" y="8639"/>
                  <a:pt x="4537817" y="175282"/>
                </a:cubicBezTo>
              </a:path>
            </a:pathLst>
          </a:cu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8B2FE4-8E95-4154-B412-6DB6EEF4C1E6}"/>
              </a:ext>
            </a:extLst>
          </p:cNvPr>
          <p:cNvSpPr txBox="1"/>
          <p:nvPr/>
        </p:nvSpPr>
        <p:spPr>
          <a:xfrm>
            <a:off x="4332453" y="2798083"/>
            <a:ext cx="30812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High gain, fast-tracking success</a:t>
            </a:r>
          </a:p>
        </p:txBody>
      </p:sp>
    </p:spTree>
    <p:extLst>
      <p:ext uri="{BB962C8B-B14F-4D97-AF65-F5344CB8AC3E}">
        <p14:creationId xmlns:p14="http://schemas.microsoft.com/office/powerpoint/2010/main" val="93841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,000+ Night Sky Moon Pictures">
            <a:extLst>
              <a:ext uri="{FF2B5EF4-FFF2-40B4-BE49-F238E27FC236}">
                <a16:creationId xmlns:a16="http://schemas.microsoft.com/office/drawing/2014/main" id="{89610FDE-7CE6-4AB2-E2E0-F99173C4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47FB8-9CFE-F09A-D5FA-F96B11868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3F3"/>
              </a:clrFrom>
              <a:clrTo>
                <a:srgbClr val="F1F3F3">
                  <a:alpha val="0"/>
                </a:srgbClr>
              </a:clrTo>
            </a:clrChange>
          </a:blip>
          <a:srcRect l="26798" t="12281" r="39997" b="40371"/>
          <a:stretch/>
        </p:blipFill>
        <p:spPr>
          <a:xfrm>
            <a:off x="411060" y="4606881"/>
            <a:ext cx="2181137" cy="2251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7F495-5E29-52E6-77E3-2EB1A72F6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189" b="20046"/>
          <a:stretch/>
        </p:blipFill>
        <p:spPr>
          <a:xfrm rot="4640503">
            <a:off x="9045115" y="5458691"/>
            <a:ext cx="1657766" cy="160652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7C6AA9C-0AED-0A8C-8A36-1088BB6628B3}"/>
              </a:ext>
            </a:extLst>
          </p:cNvPr>
          <p:cNvSpPr/>
          <p:nvPr/>
        </p:nvSpPr>
        <p:spPr>
          <a:xfrm>
            <a:off x="2421924" y="3361036"/>
            <a:ext cx="5436973" cy="1383957"/>
          </a:xfrm>
          <a:custGeom>
            <a:avLst/>
            <a:gdLst>
              <a:gd name="connsiteX0" fmla="*/ 0 w 14951676"/>
              <a:gd name="connsiteY0" fmla="*/ 3365064 h 3365064"/>
              <a:gd name="connsiteX1" fmla="*/ 7784757 w 14951676"/>
              <a:gd name="connsiteY1" fmla="*/ 4026 h 3365064"/>
              <a:gd name="connsiteX2" fmla="*/ 14951676 w 14951676"/>
              <a:gd name="connsiteY2" fmla="*/ 2821367 h 336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1676" h="3365064">
                <a:moveTo>
                  <a:pt x="0" y="3365064"/>
                </a:moveTo>
                <a:cubicBezTo>
                  <a:pt x="2646405" y="1729853"/>
                  <a:pt x="5292811" y="94642"/>
                  <a:pt x="7784757" y="4026"/>
                </a:cubicBezTo>
                <a:cubicBezTo>
                  <a:pt x="10276703" y="-86590"/>
                  <a:pt x="12614189" y="1367388"/>
                  <a:pt x="14951676" y="2821367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857C95-09EC-B271-20E3-195B2EF3845F}"/>
              </a:ext>
            </a:extLst>
          </p:cNvPr>
          <p:cNvCxnSpPr/>
          <p:nvPr/>
        </p:nvCxnSpPr>
        <p:spPr>
          <a:xfrm>
            <a:off x="7908324" y="4522573"/>
            <a:ext cx="1186249" cy="1013254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CEC6B71-8B03-6C76-4C13-41FEBDFE6C31}"/>
              </a:ext>
            </a:extLst>
          </p:cNvPr>
          <p:cNvSpPr txBox="1"/>
          <p:nvPr/>
        </p:nvSpPr>
        <p:spPr>
          <a:xfrm>
            <a:off x="1993187" y="102742"/>
            <a:ext cx="741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Shoot for the Moon, Land among the Stars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10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8E1D0-BB8A-4577-B662-018033C6689C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Project maturation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D6B5ED0-E25E-5196-C571-FDCA4E8F5EF5}"/>
              </a:ext>
            </a:extLst>
          </p:cNvPr>
          <p:cNvSpPr/>
          <p:nvPr/>
        </p:nvSpPr>
        <p:spPr>
          <a:xfrm>
            <a:off x="2968481" y="2493286"/>
            <a:ext cx="8976732" cy="3576988"/>
          </a:xfrm>
          <a:custGeom>
            <a:avLst/>
            <a:gdLst>
              <a:gd name="connsiteX0" fmla="*/ 0 w 8976732"/>
              <a:gd name="connsiteY0" fmla="*/ 3423425 h 3423425"/>
              <a:gd name="connsiteX1" fmla="*/ 1483112 w 8976732"/>
              <a:gd name="connsiteY1" fmla="*/ 3300761 h 3423425"/>
              <a:gd name="connsiteX2" fmla="*/ 3077737 w 8976732"/>
              <a:gd name="connsiteY2" fmla="*/ 2910468 h 3423425"/>
              <a:gd name="connsiteX3" fmla="*/ 4181707 w 8976732"/>
              <a:gd name="connsiteY3" fmla="*/ 2352907 h 3423425"/>
              <a:gd name="connsiteX4" fmla="*/ 4973444 w 8976732"/>
              <a:gd name="connsiteY4" fmla="*/ 1683834 h 3423425"/>
              <a:gd name="connsiteX5" fmla="*/ 5642517 w 8976732"/>
              <a:gd name="connsiteY5" fmla="*/ 1204332 h 3423425"/>
              <a:gd name="connsiteX6" fmla="*/ 6556917 w 8976732"/>
              <a:gd name="connsiteY6" fmla="*/ 702527 h 3423425"/>
              <a:gd name="connsiteX7" fmla="*/ 7482468 w 8976732"/>
              <a:gd name="connsiteY7" fmla="*/ 367990 h 3423425"/>
              <a:gd name="connsiteX8" fmla="*/ 8396868 w 8976732"/>
              <a:gd name="connsiteY8" fmla="*/ 78059 h 3423425"/>
              <a:gd name="connsiteX9" fmla="*/ 8976732 w 8976732"/>
              <a:gd name="connsiteY9" fmla="*/ 0 h 342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6732" h="3423425">
                <a:moveTo>
                  <a:pt x="0" y="3423425"/>
                </a:moveTo>
                <a:cubicBezTo>
                  <a:pt x="485078" y="3404839"/>
                  <a:pt x="970156" y="3386254"/>
                  <a:pt x="1483112" y="3300761"/>
                </a:cubicBezTo>
                <a:cubicBezTo>
                  <a:pt x="1996068" y="3215268"/>
                  <a:pt x="2627971" y="3068444"/>
                  <a:pt x="3077737" y="2910468"/>
                </a:cubicBezTo>
                <a:cubicBezTo>
                  <a:pt x="3527503" y="2752492"/>
                  <a:pt x="3865756" y="2557346"/>
                  <a:pt x="4181707" y="2352907"/>
                </a:cubicBezTo>
                <a:cubicBezTo>
                  <a:pt x="4497658" y="2148468"/>
                  <a:pt x="4729976" y="1875263"/>
                  <a:pt x="4973444" y="1683834"/>
                </a:cubicBezTo>
                <a:cubicBezTo>
                  <a:pt x="5216912" y="1492405"/>
                  <a:pt x="5378605" y="1367883"/>
                  <a:pt x="5642517" y="1204332"/>
                </a:cubicBezTo>
                <a:cubicBezTo>
                  <a:pt x="5906429" y="1040781"/>
                  <a:pt x="6250259" y="841917"/>
                  <a:pt x="6556917" y="702527"/>
                </a:cubicBezTo>
                <a:cubicBezTo>
                  <a:pt x="6863575" y="563137"/>
                  <a:pt x="7175810" y="472068"/>
                  <a:pt x="7482468" y="367990"/>
                </a:cubicBezTo>
                <a:cubicBezTo>
                  <a:pt x="7789126" y="263912"/>
                  <a:pt x="8147824" y="139391"/>
                  <a:pt x="8396868" y="78059"/>
                </a:cubicBezTo>
                <a:cubicBezTo>
                  <a:pt x="8645912" y="16727"/>
                  <a:pt x="8811322" y="8363"/>
                  <a:pt x="8976732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DB648-AA3E-6A18-F74C-D1370890A892}"/>
              </a:ext>
            </a:extLst>
          </p:cNvPr>
          <p:cNvSpPr txBox="1"/>
          <p:nvPr/>
        </p:nvSpPr>
        <p:spPr>
          <a:xfrm>
            <a:off x="3465971" y="6363619"/>
            <a:ext cx="162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Discover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747A1-CCF2-139B-6FE7-D0B533D6AF58}"/>
              </a:ext>
            </a:extLst>
          </p:cNvPr>
          <p:cNvSpPr txBox="1"/>
          <p:nvPr/>
        </p:nvSpPr>
        <p:spPr>
          <a:xfrm>
            <a:off x="6483254" y="6363620"/>
            <a:ext cx="118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Develop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CDCE4-2665-C0CD-37A3-D191D1B061C5}"/>
              </a:ext>
            </a:extLst>
          </p:cNvPr>
          <p:cNvSpPr txBox="1"/>
          <p:nvPr/>
        </p:nvSpPr>
        <p:spPr>
          <a:xfrm>
            <a:off x="9035247" y="6363620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Demonstrate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7104D-E05F-0755-299D-663D59272DCF}"/>
              </a:ext>
            </a:extLst>
          </p:cNvPr>
          <p:cNvSpPr txBox="1"/>
          <p:nvPr/>
        </p:nvSpPr>
        <p:spPr>
          <a:xfrm rot="16200000">
            <a:off x="1265785" y="3788680"/>
            <a:ext cx="192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Market development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7BA73D-7FD7-093D-46D1-F734CE91DCDA}"/>
              </a:ext>
            </a:extLst>
          </p:cNvPr>
          <p:cNvSpPr/>
          <p:nvPr/>
        </p:nvSpPr>
        <p:spPr>
          <a:xfrm>
            <a:off x="2778909" y="2278859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0A8ACE-5233-B5A0-B238-A3AA5BC06E73}"/>
              </a:ext>
            </a:extLst>
          </p:cNvPr>
          <p:cNvSpPr/>
          <p:nvPr/>
        </p:nvSpPr>
        <p:spPr>
          <a:xfrm>
            <a:off x="5774719" y="2274015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BCCE2-3724-3BB7-3C22-EF5EB9DB13B1}"/>
              </a:ext>
            </a:extLst>
          </p:cNvPr>
          <p:cNvSpPr/>
          <p:nvPr/>
        </p:nvSpPr>
        <p:spPr>
          <a:xfrm>
            <a:off x="8770530" y="2274015"/>
            <a:ext cx="2156297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6C4D14-A74A-D68B-6EC9-7007E4974C0C}"/>
              </a:ext>
            </a:extLst>
          </p:cNvPr>
          <p:cNvSpPr txBox="1"/>
          <p:nvPr/>
        </p:nvSpPr>
        <p:spPr>
          <a:xfrm>
            <a:off x="9175624" y="1946192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7-8)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783BA-0C71-31BC-6C20-4547735F365C}"/>
              </a:ext>
            </a:extLst>
          </p:cNvPr>
          <p:cNvSpPr txBox="1"/>
          <p:nvPr/>
        </p:nvSpPr>
        <p:spPr>
          <a:xfrm>
            <a:off x="6483253" y="1942100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4-6)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80B1B6-A357-F417-7ACB-AE3F120A4702}"/>
              </a:ext>
            </a:extLst>
          </p:cNvPr>
          <p:cNvSpPr txBox="1"/>
          <p:nvPr/>
        </p:nvSpPr>
        <p:spPr>
          <a:xfrm>
            <a:off x="3773163" y="1950131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&lt;4)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181CAF-17E8-1D25-D5CD-881C87C74BA7}"/>
              </a:ext>
            </a:extLst>
          </p:cNvPr>
          <p:cNvSpPr/>
          <p:nvPr/>
        </p:nvSpPr>
        <p:spPr>
          <a:xfrm>
            <a:off x="10942605" y="2274015"/>
            <a:ext cx="1060019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E6C65D-AACE-014D-F6D4-3A9584407F8A}"/>
              </a:ext>
            </a:extLst>
          </p:cNvPr>
          <p:cNvSpPr txBox="1"/>
          <p:nvPr/>
        </p:nvSpPr>
        <p:spPr>
          <a:xfrm>
            <a:off x="10799481" y="1944710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9)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51D69-C604-D415-2BDD-368E095EE068}"/>
              </a:ext>
            </a:extLst>
          </p:cNvPr>
          <p:cNvSpPr txBox="1"/>
          <p:nvPr/>
        </p:nvSpPr>
        <p:spPr>
          <a:xfrm>
            <a:off x="10714685" y="6363619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Deploy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B3FE85-B305-6663-31CD-84DCFED9DCA3}"/>
              </a:ext>
            </a:extLst>
          </p:cNvPr>
          <p:cNvSpPr/>
          <p:nvPr/>
        </p:nvSpPr>
        <p:spPr>
          <a:xfrm>
            <a:off x="7249715" y="2520020"/>
            <a:ext cx="3631962" cy="2299232"/>
          </a:xfrm>
          <a:custGeom>
            <a:avLst/>
            <a:gdLst>
              <a:gd name="connsiteX0" fmla="*/ 0 w 3631962"/>
              <a:gd name="connsiteY0" fmla="*/ 2299232 h 2299232"/>
              <a:gd name="connsiteX1" fmla="*/ 1085316 w 3631962"/>
              <a:gd name="connsiteY1" fmla="*/ 179875 h 2299232"/>
              <a:gd name="connsiteX2" fmla="*/ 3631962 w 3631962"/>
              <a:gd name="connsiteY2" fmla="*/ 154237 h 229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1962" h="2299232">
                <a:moveTo>
                  <a:pt x="0" y="2299232"/>
                </a:moveTo>
                <a:cubicBezTo>
                  <a:pt x="239994" y="1418303"/>
                  <a:pt x="479989" y="537374"/>
                  <a:pt x="1085316" y="179875"/>
                </a:cubicBezTo>
                <a:cubicBezTo>
                  <a:pt x="1690643" y="-177624"/>
                  <a:pt x="2986755" y="98689"/>
                  <a:pt x="3631962" y="154237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F058B3B1-88B3-8E94-FE0B-0D90A04DF781}"/>
              </a:ext>
            </a:extLst>
          </p:cNvPr>
          <p:cNvSpPr/>
          <p:nvPr/>
        </p:nvSpPr>
        <p:spPr>
          <a:xfrm>
            <a:off x="6493268" y="5054885"/>
            <a:ext cx="380144" cy="3595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B7EB533-DB2C-76BC-23D4-7EAC634CD85D}"/>
              </a:ext>
            </a:extLst>
          </p:cNvPr>
          <p:cNvSpPr/>
          <p:nvPr/>
        </p:nvSpPr>
        <p:spPr>
          <a:xfrm>
            <a:off x="6673785" y="2454615"/>
            <a:ext cx="4537817" cy="2790295"/>
          </a:xfrm>
          <a:custGeom>
            <a:avLst/>
            <a:gdLst>
              <a:gd name="connsiteX0" fmla="*/ 0 w 4537817"/>
              <a:gd name="connsiteY0" fmla="*/ 2790295 h 2790295"/>
              <a:gd name="connsiteX1" fmla="*/ 1469877 w 4537817"/>
              <a:gd name="connsiteY1" fmla="*/ 277832 h 2790295"/>
              <a:gd name="connsiteX2" fmla="*/ 4537817 w 4537817"/>
              <a:gd name="connsiteY2" fmla="*/ 175282 h 279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37817" h="2790295">
                <a:moveTo>
                  <a:pt x="0" y="2790295"/>
                </a:moveTo>
                <a:cubicBezTo>
                  <a:pt x="356787" y="1751981"/>
                  <a:pt x="713574" y="713667"/>
                  <a:pt x="1469877" y="277832"/>
                </a:cubicBezTo>
                <a:cubicBezTo>
                  <a:pt x="2226180" y="-158003"/>
                  <a:pt x="3381998" y="8639"/>
                  <a:pt x="4537817" y="175282"/>
                </a:cubicBezTo>
              </a:path>
            </a:pathLst>
          </a:custGeom>
          <a:ln w="19050">
            <a:solidFill>
              <a:schemeClr val="bg1">
                <a:lumMod val="7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A739F-E7AB-942B-41F6-C8BBEEAF227B}"/>
              </a:ext>
            </a:extLst>
          </p:cNvPr>
          <p:cNvSpPr txBox="1"/>
          <p:nvPr/>
        </p:nvSpPr>
        <p:spPr>
          <a:xfrm>
            <a:off x="2770951" y="2335404"/>
            <a:ext cx="5397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High gain in case of success, </a:t>
            </a:r>
            <a:r>
              <a:rPr lang="en-GB" b="1" u="sng" dirty="0"/>
              <a:t>but also high risk of failure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C76956D-AA0F-0676-A647-D1F563E51B39}"/>
              </a:ext>
            </a:extLst>
          </p:cNvPr>
          <p:cNvSpPr/>
          <p:nvPr/>
        </p:nvSpPr>
        <p:spPr>
          <a:xfrm rot="4889762">
            <a:off x="6766380" y="5354354"/>
            <a:ext cx="1141761" cy="823721"/>
          </a:xfrm>
          <a:custGeom>
            <a:avLst/>
            <a:gdLst>
              <a:gd name="connsiteX0" fmla="*/ 0 w 4537817"/>
              <a:gd name="connsiteY0" fmla="*/ 2790295 h 2790295"/>
              <a:gd name="connsiteX1" fmla="*/ 1469877 w 4537817"/>
              <a:gd name="connsiteY1" fmla="*/ 277832 h 2790295"/>
              <a:gd name="connsiteX2" fmla="*/ 4537817 w 4537817"/>
              <a:gd name="connsiteY2" fmla="*/ 175282 h 279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37817" h="2790295">
                <a:moveTo>
                  <a:pt x="0" y="2790295"/>
                </a:moveTo>
                <a:cubicBezTo>
                  <a:pt x="356787" y="1751981"/>
                  <a:pt x="713574" y="713667"/>
                  <a:pt x="1469877" y="277832"/>
                </a:cubicBezTo>
                <a:cubicBezTo>
                  <a:pt x="2226180" y="-158003"/>
                  <a:pt x="3381998" y="8639"/>
                  <a:pt x="4537817" y="175282"/>
                </a:cubicBezTo>
              </a:path>
            </a:pathLst>
          </a:cu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176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,000+ Night Sky Moon Pictures">
            <a:extLst>
              <a:ext uri="{FF2B5EF4-FFF2-40B4-BE49-F238E27FC236}">
                <a16:creationId xmlns:a16="http://schemas.microsoft.com/office/drawing/2014/main" id="{89610FDE-7CE6-4AB2-E2E0-F99173C4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47FB8-9CFE-F09A-D5FA-F96B11868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3F3"/>
              </a:clrFrom>
              <a:clrTo>
                <a:srgbClr val="F1F3F3">
                  <a:alpha val="0"/>
                </a:srgbClr>
              </a:clrTo>
            </a:clrChange>
          </a:blip>
          <a:srcRect l="26798" t="12281" r="39997" b="40371"/>
          <a:stretch/>
        </p:blipFill>
        <p:spPr>
          <a:xfrm>
            <a:off x="411060" y="4606881"/>
            <a:ext cx="2181137" cy="225111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944779-BAC9-6098-035B-2FEBDE8F6C27}"/>
              </a:ext>
            </a:extLst>
          </p:cNvPr>
          <p:cNvSpPr/>
          <p:nvPr/>
        </p:nvSpPr>
        <p:spPr>
          <a:xfrm rot="595346">
            <a:off x="2621698" y="2965518"/>
            <a:ext cx="7080346" cy="2329327"/>
          </a:xfrm>
          <a:custGeom>
            <a:avLst/>
            <a:gdLst>
              <a:gd name="connsiteX0" fmla="*/ 0 w 14951676"/>
              <a:gd name="connsiteY0" fmla="*/ 3365064 h 3365064"/>
              <a:gd name="connsiteX1" fmla="*/ 7784757 w 14951676"/>
              <a:gd name="connsiteY1" fmla="*/ 4026 h 3365064"/>
              <a:gd name="connsiteX2" fmla="*/ 14951676 w 14951676"/>
              <a:gd name="connsiteY2" fmla="*/ 2821367 h 336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1676" h="3365064">
                <a:moveTo>
                  <a:pt x="0" y="3365064"/>
                </a:moveTo>
                <a:cubicBezTo>
                  <a:pt x="2646405" y="1729853"/>
                  <a:pt x="5292811" y="94642"/>
                  <a:pt x="7784757" y="4026"/>
                </a:cubicBezTo>
                <a:cubicBezTo>
                  <a:pt x="10276703" y="-86590"/>
                  <a:pt x="12614189" y="1367388"/>
                  <a:pt x="14951676" y="2821367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102" name="Picture 6" descr="Archery Target PNG Transparent Images Free Download | Vector Files | Pngtree">
            <a:extLst>
              <a:ext uri="{FF2B5EF4-FFF2-40B4-BE49-F238E27FC236}">
                <a16:creationId xmlns:a16="http://schemas.microsoft.com/office/drawing/2014/main" id="{A8166F35-92F9-DF13-8688-244BDE79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9108141" y="5075817"/>
            <a:ext cx="1416424" cy="14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F8D56-5634-7692-564F-99BAF40C04BD}"/>
              </a:ext>
            </a:extLst>
          </p:cNvPr>
          <p:cNvSpPr txBox="1"/>
          <p:nvPr/>
        </p:nvSpPr>
        <p:spPr>
          <a:xfrm>
            <a:off x="1993187" y="102742"/>
            <a:ext cx="741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Shoot for the Moon, Land among the Stars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,000+ Night Sky Moon Pictures">
            <a:extLst>
              <a:ext uri="{FF2B5EF4-FFF2-40B4-BE49-F238E27FC236}">
                <a16:creationId xmlns:a16="http://schemas.microsoft.com/office/drawing/2014/main" id="{89610FDE-7CE6-4AB2-E2E0-F99173C4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47FB8-9CFE-F09A-D5FA-F96B11868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3F3"/>
              </a:clrFrom>
              <a:clrTo>
                <a:srgbClr val="F1F3F3">
                  <a:alpha val="0"/>
                </a:srgbClr>
              </a:clrTo>
            </a:clrChange>
          </a:blip>
          <a:srcRect l="26798" t="12281" r="39997" b="40371"/>
          <a:stretch/>
        </p:blipFill>
        <p:spPr>
          <a:xfrm>
            <a:off x="411060" y="4606881"/>
            <a:ext cx="2181137" cy="225111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944779-BAC9-6098-035B-2FEBDE8F6C27}"/>
              </a:ext>
            </a:extLst>
          </p:cNvPr>
          <p:cNvSpPr/>
          <p:nvPr/>
        </p:nvSpPr>
        <p:spPr>
          <a:xfrm rot="21115214">
            <a:off x="2505108" y="2970322"/>
            <a:ext cx="6701307" cy="1107693"/>
          </a:xfrm>
          <a:custGeom>
            <a:avLst/>
            <a:gdLst>
              <a:gd name="connsiteX0" fmla="*/ 0 w 14951676"/>
              <a:gd name="connsiteY0" fmla="*/ 3365064 h 3365064"/>
              <a:gd name="connsiteX1" fmla="*/ 7784757 w 14951676"/>
              <a:gd name="connsiteY1" fmla="*/ 4026 h 3365064"/>
              <a:gd name="connsiteX2" fmla="*/ 14951676 w 14951676"/>
              <a:gd name="connsiteY2" fmla="*/ 2821367 h 336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1676" h="3365064">
                <a:moveTo>
                  <a:pt x="0" y="3365064"/>
                </a:moveTo>
                <a:cubicBezTo>
                  <a:pt x="2646405" y="1729853"/>
                  <a:pt x="5292811" y="94642"/>
                  <a:pt x="7784757" y="4026"/>
                </a:cubicBezTo>
                <a:cubicBezTo>
                  <a:pt x="10276703" y="-86590"/>
                  <a:pt x="12614189" y="1367388"/>
                  <a:pt x="14951676" y="2821367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102" name="Picture 6" descr="Archery Target PNG Transparent Images Free Download | Vector Files | Pngtree">
            <a:extLst>
              <a:ext uri="{FF2B5EF4-FFF2-40B4-BE49-F238E27FC236}">
                <a16:creationId xmlns:a16="http://schemas.microsoft.com/office/drawing/2014/main" id="{A8166F35-92F9-DF13-8688-244BDE79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9108141" y="2987937"/>
            <a:ext cx="1416424" cy="14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715D5A-B5CD-66C3-76D5-9AF3E5A401FC}"/>
              </a:ext>
            </a:extLst>
          </p:cNvPr>
          <p:cNvSpPr txBox="1"/>
          <p:nvPr/>
        </p:nvSpPr>
        <p:spPr>
          <a:xfrm>
            <a:off x="1993187" y="102742"/>
            <a:ext cx="741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Shoot for the Moon, Land among the Stars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15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,000+ Night Sky Moon Pictures">
            <a:extLst>
              <a:ext uri="{FF2B5EF4-FFF2-40B4-BE49-F238E27FC236}">
                <a16:creationId xmlns:a16="http://schemas.microsoft.com/office/drawing/2014/main" id="{89610FDE-7CE6-4AB2-E2E0-F99173C4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47FB8-9CFE-F09A-D5FA-F96B11868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3F3"/>
              </a:clrFrom>
              <a:clrTo>
                <a:srgbClr val="F1F3F3">
                  <a:alpha val="0"/>
                </a:srgbClr>
              </a:clrTo>
            </a:clrChange>
          </a:blip>
          <a:srcRect l="26798" t="12281" r="39997" b="40371"/>
          <a:stretch/>
        </p:blipFill>
        <p:spPr>
          <a:xfrm>
            <a:off x="411060" y="4606881"/>
            <a:ext cx="2181137" cy="225111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944779-BAC9-6098-035B-2FEBDE8F6C27}"/>
              </a:ext>
            </a:extLst>
          </p:cNvPr>
          <p:cNvSpPr/>
          <p:nvPr/>
        </p:nvSpPr>
        <p:spPr>
          <a:xfrm rot="20620945">
            <a:off x="2195104" y="2220823"/>
            <a:ext cx="7189165" cy="1339591"/>
          </a:xfrm>
          <a:custGeom>
            <a:avLst/>
            <a:gdLst>
              <a:gd name="connsiteX0" fmla="*/ 0 w 14951676"/>
              <a:gd name="connsiteY0" fmla="*/ 3365064 h 3365064"/>
              <a:gd name="connsiteX1" fmla="*/ 7784757 w 14951676"/>
              <a:gd name="connsiteY1" fmla="*/ 4026 h 3365064"/>
              <a:gd name="connsiteX2" fmla="*/ 14951676 w 14951676"/>
              <a:gd name="connsiteY2" fmla="*/ 2821367 h 336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1676" h="3365064">
                <a:moveTo>
                  <a:pt x="0" y="3365064"/>
                </a:moveTo>
                <a:cubicBezTo>
                  <a:pt x="2646405" y="1729853"/>
                  <a:pt x="5292811" y="94642"/>
                  <a:pt x="7784757" y="4026"/>
                </a:cubicBezTo>
                <a:cubicBezTo>
                  <a:pt x="10276703" y="-86590"/>
                  <a:pt x="12614189" y="1367388"/>
                  <a:pt x="14951676" y="2821367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102" name="Picture 6" descr="Archery Target PNG Transparent Images Free Download | Vector Files | Pngtree">
            <a:extLst>
              <a:ext uri="{FF2B5EF4-FFF2-40B4-BE49-F238E27FC236}">
                <a16:creationId xmlns:a16="http://schemas.microsoft.com/office/drawing/2014/main" id="{A8166F35-92F9-DF13-8688-244BDE79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9108141" y="1799217"/>
            <a:ext cx="1416424" cy="14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CADDA0-349D-6A4F-4269-4D70A89BDB23}"/>
              </a:ext>
            </a:extLst>
          </p:cNvPr>
          <p:cNvSpPr txBox="1"/>
          <p:nvPr/>
        </p:nvSpPr>
        <p:spPr>
          <a:xfrm>
            <a:off x="1993187" y="102742"/>
            <a:ext cx="741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Shoot for the Moon, Land among the Stars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2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,000+ Night Sky Moon Pictures">
            <a:extLst>
              <a:ext uri="{FF2B5EF4-FFF2-40B4-BE49-F238E27FC236}">
                <a16:creationId xmlns:a16="http://schemas.microsoft.com/office/drawing/2014/main" id="{89610FDE-7CE6-4AB2-E2E0-F99173C4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47FB8-9CFE-F09A-D5FA-F96B11868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3F3"/>
              </a:clrFrom>
              <a:clrTo>
                <a:srgbClr val="F1F3F3">
                  <a:alpha val="0"/>
                </a:srgbClr>
              </a:clrTo>
            </a:clrChange>
          </a:blip>
          <a:srcRect l="26798" t="12281" r="39997" b="40371"/>
          <a:stretch/>
        </p:blipFill>
        <p:spPr>
          <a:xfrm>
            <a:off x="411060" y="4606881"/>
            <a:ext cx="2181137" cy="2251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7F495-5E29-52E6-77E3-2EB1A72F6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189" b="20046"/>
          <a:stretch/>
        </p:blipFill>
        <p:spPr>
          <a:xfrm rot="1679694">
            <a:off x="7288233" y="681207"/>
            <a:ext cx="1657766" cy="160652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944779-BAC9-6098-035B-2FEBDE8F6C27}"/>
              </a:ext>
            </a:extLst>
          </p:cNvPr>
          <p:cNvSpPr/>
          <p:nvPr/>
        </p:nvSpPr>
        <p:spPr>
          <a:xfrm rot="19609898">
            <a:off x="1985958" y="2696115"/>
            <a:ext cx="5307015" cy="563411"/>
          </a:xfrm>
          <a:custGeom>
            <a:avLst/>
            <a:gdLst>
              <a:gd name="connsiteX0" fmla="*/ 0 w 14951676"/>
              <a:gd name="connsiteY0" fmla="*/ 3365064 h 3365064"/>
              <a:gd name="connsiteX1" fmla="*/ 7784757 w 14951676"/>
              <a:gd name="connsiteY1" fmla="*/ 4026 h 3365064"/>
              <a:gd name="connsiteX2" fmla="*/ 14951676 w 14951676"/>
              <a:gd name="connsiteY2" fmla="*/ 2821367 h 336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1676" h="3365064">
                <a:moveTo>
                  <a:pt x="0" y="3365064"/>
                </a:moveTo>
                <a:cubicBezTo>
                  <a:pt x="2646405" y="1729853"/>
                  <a:pt x="5292811" y="94642"/>
                  <a:pt x="7784757" y="4026"/>
                </a:cubicBezTo>
                <a:cubicBezTo>
                  <a:pt x="10276703" y="-86590"/>
                  <a:pt x="12614189" y="1367388"/>
                  <a:pt x="14951676" y="2821367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43471-5A46-222B-A72D-1653DA6E0AD2}"/>
              </a:ext>
            </a:extLst>
          </p:cNvPr>
          <p:cNvSpPr txBox="1"/>
          <p:nvPr/>
        </p:nvSpPr>
        <p:spPr>
          <a:xfrm>
            <a:off x="1993187" y="102742"/>
            <a:ext cx="741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Shoot for the Moon, Land among the Stars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6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8E1D0-BB8A-4577-B662-018033C6689C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Project maturation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D6B5ED0-E25E-5196-C571-FDCA4E8F5EF5}"/>
              </a:ext>
            </a:extLst>
          </p:cNvPr>
          <p:cNvSpPr/>
          <p:nvPr/>
        </p:nvSpPr>
        <p:spPr>
          <a:xfrm>
            <a:off x="2968481" y="2493286"/>
            <a:ext cx="8976732" cy="3576988"/>
          </a:xfrm>
          <a:custGeom>
            <a:avLst/>
            <a:gdLst>
              <a:gd name="connsiteX0" fmla="*/ 0 w 8976732"/>
              <a:gd name="connsiteY0" fmla="*/ 3423425 h 3423425"/>
              <a:gd name="connsiteX1" fmla="*/ 1483112 w 8976732"/>
              <a:gd name="connsiteY1" fmla="*/ 3300761 h 3423425"/>
              <a:gd name="connsiteX2" fmla="*/ 3077737 w 8976732"/>
              <a:gd name="connsiteY2" fmla="*/ 2910468 h 3423425"/>
              <a:gd name="connsiteX3" fmla="*/ 4181707 w 8976732"/>
              <a:gd name="connsiteY3" fmla="*/ 2352907 h 3423425"/>
              <a:gd name="connsiteX4" fmla="*/ 4973444 w 8976732"/>
              <a:gd name="connsiteY4" fmla="*/ 1683834 h 3423425"/>
              <a:gd name="connsiteX5" fmla="*/ 5642517 w 8976732"/>
              <a:gd name="connsiteY5" fmla="*/ 1204332 h 3423425"/>
              <a:gd name="connsiteX6" fmla="*/ 6556917 w 8976732"/>
              <a:gd name="connsiteY6" fmla="*/ 702527 h 3423425"/>
              <a:gd name="connsiteX7" fmla="*/ 7482468 w 8976732"/>
              <a:gd name="connsiteY7" fmla="*/ 367990 h 3423425"/>
              <a:gd name="connsiteX8" fmla="*/ 8396868 w 8976732"/>
              <a:gd name="connsiteY8" fmla="*/ 78059 h 3423425"/>
              <a:gd name="connsiteX9" fmla="*/ 8976732 w 8976732"/>
              <a:gd name="connsiteY9" fmla="*/ 0 h 342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6732" h="3423425">
                <a:moveTo>
                  <a:pt x="0" y="3423425"/>
                </a:moveTo>
                <a:cubicBezTo>
                  <a:pt x="485078" y="3404839"/>
                  <a:pt x="970156" y="3386254"/>
                  <a:pt x="1483112" y="3300761"/>
                </a:cubicBezTo>
                <a:cubicBezTo>
                  <a:pt x="1996068" y="3215268"/>
                  <a:pt x="2627971" y="3068444"/>
                  <a:pt x="3077737" y="2910468"/>
                </a:cubicBezTo>
                <a:cubicBezTo>
                  <a:pt x="3527503" y="2752492"/>
                  <a:pt x="3865756" y="2557346"/>
                  <a:pt x="4181707" y="2352907"/>
                </a:cubicBezTo>
                <a:cubicBezTo>
                  <a:pt x="4497658" y="2148468"/>
                  <a:pt x="4729976" y="1875263"/>
                  <a:pt x="4973444" y="1683834"/>
                </a:cubicBezTo>
                <a:cubicBezTo>
                  <a:pt x="5216912" y="1492405"/>
                  <a:pt x="5378605" y="1367883"/>
                  <a:pt x="5642517" y="1204332"/>
                </a:cubicBezTo>
                <a:cubicBezTo>
                  <a:pt x="5906429" y="1040781"/>
                  <a:pt x="6250259" y="841917"/>
                  <a:pt x="6556917" y="702527"/>
                </a:cubicBezTo>
                <a:cubicBezTo>
                  <a:pt x="6863575" y="563137"/>
                  <a:pt x="7175810" y="472068"/>
                  <a:pt x="7482468" y="367990"/>
                </a:cubicBezTo>
                <a:cubicBezTo>
                  <a:pt x="7789126" y="263912"/>
                  <a:pt x="8147824" y="139391"/>
                  <a:pt x="8396868" y="78059"/>
                </a:cubicBezTo>
                <a:cubicBezTo>
                  <a:pt x="8645912" y="16727"/>
                  <a:pt x="8811322" y="8363"/>
                  <a:pt x="8976732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DB648-AA3E-6A18-F74C-D1370890A892}"/>
              </a:ext>
            </a:extLst>
          </p:cNvPr>
          <p:cNvSpPr txBox="1"/>
          <p:nvPr/>
        </p:nvSpPr>
        <p:spPr>
          <a:xfrm>
            <a:off x="3465971" y="6363619"/>
            <a:ext cx="162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Discover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747A1-CCF2-139B-6FE7-D0B533D6AF58}"/>
              </a:ext>
            </a:extLst>
          </p:cNvPr>
          <p:cNvSpPr txBox="1"/>
          <p:nvPr/>
        </p:nvSpPr>
        <p:spPr>
          <a:xfrm>
            <a:off x="6483254" y="6363620"/>
            <a:ext cx="118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Develop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CDCE4-2665-C0CD-37A3-D191D1B061C5}"/>
              </a:ext>
            </a:extLst>
          </p:cNvPr>
          <p:cNvSpPr txBox="1"/>
          <p:nvPr/>
        </p:nvSpPr>
        <p:spPr>
          <a:xfrm>
            <a:off x="9035247" y="6363620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Demonstrate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7104D-E05F-0755-299D-663D59272DCF}"/>
              </a:ext>
            </a:extLst>
          </p:cNvPr>
          <p:cNvSpPr txBox="1"/>
          <p:nvPr/>
        </p:nvSpPr>
        <p:spPr>
          <a:xfrm rot="16200000">
            <a:off x="1265785" y="3788680"/>
            <a:ext cx="192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Market development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7BA73D-7FD7-093D-46D1-F734CE91DCDA}"/>
              </a:ext>
            </a:extLst>
          </p:cNvPr>
          <p:cNvSpPr/>
          <p:nvPr/>
        </p:nvSpPr>
        <p:spPr>
          <a:xfrm>
            <a:off x="2778909" y="2278859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0A8ACE-5233-B5A0-B238-A3AA5BC06E73}"/>
              </a:ext>
            </a:extLst>
          </p:cNvPr>
          <p:cNvSpPr/>
          <p:nvPr/>
        </p:nvSpPr>
        <p:spPr>
          <a:xfrm>
            <a:off x="5774719" y="2274015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BCCE2-3724-3BB7-3C22-EF5EB9DB13B1}"/>
              </a:ext>
            </a:extLst>
          </p:cNvPr>
          <p:cNvSpPr/>
          <p:nvPr/>
        </p:nvSpPr>
        <p:spPr>
          <a:xfrm>
            <a:off x="8770530" y="2274015"/>
            <a:ext cx="2156297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6C4D14-A74A-D68B-6EC9-7007E4974C0C}"/>
              </a:ext>
            </a:extLst>
          </p:cNvPr>
          <p:cNvSpPr txBox="1"/>
          <p:nvPr/>
        </p:nvSpPr>
        <p:spPr>
          <a:xfrm>
            <a:off x="9175624" y="1946192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7-8)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783BA-0C71-31BC-6C20-4547735F365C}"/>
              </a:ext>
            </a:extLst>
          </p:cNvPr>
          <p:cNvSpPr txBox="1"/>
          <p:nvPr/>
        </p:nvSpPr>
        <p:spPr>
          <a:xfrm>
            <a:off x="6483253" y="1942100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4-6)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80B1B6-A357-F417-7ACB-AE3F120A4702}"/>
              </a:ext>
            </a:extLst>
          </p:cNvPr>
          <p:cNvSpPr txBox="1"/>
          <p:nvPr/>
        </p:nvSpPr>
        <p:spPr>
          <a:xfrm>
            <a:off x="3773163" y="1950131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&lt;4)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181CAF-17E8-1D25-D5CD-881C87C74BA7}"/>
              </a:ext>
            </a:extLst>
          </p:cNvPr>
          <p:cNvSpPr/>
          <p:nvPr/>
        </p:nvSpPr>
        <p:spPr>
          <a:xfrm>
            <a:off x="10942605" y="2274015"/>
            <a:ext cx="1060019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E6C65D-AACE-014D-F6D4-3A9584407F8A}"/>
              </a:ext>
            </a:extLst>
          </p:cNvPr>
          <p:cNvSpPr txBox="1"/>
          <p:nvPr/>
        </p:nvSpPr>
        <p:spPr>
          <a:xfrm>
            <a:off x="10799481" y="1944710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9)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51D69-C604-D415-2BDD-368E095EE068}"/>
              </a:ext>
            </a:extLst>
          </p:cNvPr>
          <p:cNvSpPr txBox="1"/>
          <p:nvPr/>
        </p:nvSpPr>
        <p:spPr>
          <a:xfrm>
            <a:off x="10714685" y="6363619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Deploy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B3FE85-B305-6663-31CD-84DCFED9DCA3}"/>
              </a:ext>
            </a:extLst>
          </p:cNvPr>
          <p:cNvSpPr/>
          <p:nvPr/>
        </p:nvSpPr>
        <p:spPr>
          <a:xfrm>
            <a:off x="7249715" y="2520020"/>
            <a:ext cx="3631962" cy="2299232"/>
          </a:xfrm>
          <a:custGeom>
            <a:avLst/>
            <a:gdLst>
              <a:gd name="connsiteX0" fmla="*/ 0 w 3631962"/>
              <a:gd name="connsiteY0" fmla="*/ 2299232 h 2299232"/>
              <a:gd name="connsiteX1" fmla="*/ 1085316 w 3631962"/>
              <a:gd name="connsiteY1" fmla="*/ 179875 h 2299232"/>
              <a:gd name="connsiteX2" fmla="*/ 3631962 w 3631962"/>
              <a:gd name="connsiteY2" fmla="*/ 154237 h 229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1962" h="2299232">
                <a:moveTo>
                  <a:pt x="0" y="2299232"/>
                </a:moveTo>
                <a:cubicBezTo>
                  <a:pt x="239994" y="1418303"/>
                  <a:pt x="479989" y="537374"/>
                  <a:pt x="1085316" y="179875"/>
                </a:cubicBezTo>
                <a:cubicBezTo>
                  <a:pt x="1690643" y="-177624"/>
                  <a:pt x="2986755" y="98689"/>
                  <a:pt x="3631962" y="154237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F058B3B1-88B3-8E94-FE0B-0D90A04DF781}"/>
              </a:ext>
            </a:extLst>
          </p:cNvPr>
          <p:cNvSpPr/>
          <p:nvPr/>
        </p:nvSpPr>
        <p:spPr>
          <a:xfrm>
            <a:off x="6493268" y="5054885"/>
            <a:ext cx="380144" cy="3595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8F057C0-6E1D-D032-1D19-A3798A5DE311}"/>
              </a:ext>
            </a:extLst>
          </p:cNvPr>
          <p:cNvSpPr/>
          <p:nvPr/>
        </p:nvSpPr>
        <p:spPr>
          <a:xfrm>
            <a:off x="6684059" y="2434066"/>
            <a:ext cx="4537817" cy="2790295"/>
          </a:xfrm>
          <a:custGeom>
            <a:avLst/>
            <a:gdLst>
              <a:gd name="connsiteX0" fmla="*/ 0 w 4537817"/>
              <a:gd name="connsiteY0" fmla="*/ 2790295 h 2790295"/>
              <a:gd name="connsiteX1" fmla="*/ 1469877 w 4537817"/>
              <a:gd name="connsiteY1" fmla="*/ 277832 h 2790295"/>
              <a:gd name="connsiteX2" fmla="*/ 4537817 w 4537817"/>
              <a:gd name="connsiteY2" fmla="*/ 175282 h 279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37817" h="2790295">
                <a:moveTo>
                  <a:pt x="0" y="2790295"/>
                </a:moveTo>
                <a:cubicBezTo>
                  <a:pt x="356787" y="1751981"/>
                  <a:pt x="713574" y="713667"/>
                  <a:pt x="1469877" y="277832"/>
                </a:cubicBezTo>
                <a:cubicBezTo>
                  <a:pt x="2226180" y="-158003"/>
                  <a:pt x="3381998" y="8639"/>
                  <a:pt x="4537817" y="175282"/>
                </a:cubicBezTo>
              </a:path>
            </a:pathLst>
          </a:custGeom>
          <a:ln w="1905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4CD487-CCC4-4411-5783-8D4D7CE7F443}"/>
              </a:ext>
            </a:extLst>
          </p:cNvPr>
          <p:cNvGrpSpPr/>
          <p:nvPr/>
        </p:nvGrpSpPr>
        <p:grpSpPr>
          <a:xfrm>
            <a:off x="6726788" y="2686260"/>
            <a:ext cx="5209043" cy="2660215"/>
            <a:chOff x="6058968" y="2059536"/>
            <a:chExt cx="5209043" cy="26602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7D42262-1469-FC37-7A8D-38BD813AA1E4}"/>
                </a:ext>
              </a:extLst>
            </p:cNvPr>
            <p:cNvGrpSpPr/>
            <p:nvPr/>
          </p:nvGrpSpPr>
          <p:grpSpPr>
            <a:xfrm>
              <a:off x="6058968" y="2059536"/>
              <a:ext cx="4495088" cy="2660215"/>
              <a:chOff x="6058968" y="2059536"/>
              <a:chExt cx="4495088" cy="2660215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5C87336-C54C-42C6-55E2-ABF40FC0ADE0}"/>
                  </a:ext>
                </a:extLst>
              </p:cNvPr>
              <p:cNvSpPr/>
              <p:nvPr/>
            </p:nvSpPr>
            <p:spPr>
              <a:xfrm>
                <a:off x="6058968" y="3768695"/>
                <a:ext cx="1197707" cy="951056"/>
              </a:xfrm>
              <a:custGeom>
                <a:avLst/>
                <a:gdLst>
                  <a:gd name="connsiteX0" fmla="*/ 0 w 1197707"/>
                  <a:gd name="connsiteY0" fmla="*/ 888763 h 951056"/>
                  <a:gd name="connsiteX1" fmla="*/ 581114 w 1197707"/>
                  <a:gd name="connsiteY1" fmla="*/ 940038 h 951056"/>
                  <a:gd name="connsiteX2" fmla="*/ 1059679 w 1197707"/>
                  <a:gd name="connsiteY2" fmla="*/ 700755 h 951056"/>
                  <a:gd name="connsiteX3" fmla="*/ 1187866 w 1197707"/>
                  <a:gd name="connsiteY3" fmla="*/ 341832 h 951056"/>
                  <a:gd name="connsiteX4" fmla="*/ 1179320 w 1197707"/>
                  <a:gd name="connsiteY4" fmla="*/ 0 h 95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707" h="951056">
                    <a:moveTo>
                      <a:pt x="0" y="888763"/>
                    </a:moveTo>
                    <a:cubicBezTo>
                      <a:pt x="202250" y="930068"/>
                      <a:pt x="404501" y="971373"/>
                      <a:pt x="581114" y="940038"/>
                    </a:cubicBezTo>
                    <a:cubicBezTo>
                      <a:pt x="757727" y="908703"/>
                      <a:pt x="958554" y="800456"/>
                      <a:pt x="1059679" y="700755"/>
                    </a:cubicBezTo>
                    <a:cubicBezTo>
                      <a:pt x="1160804" y="601054"/>
                      <a:pt x="1167926" y="458624"/>
                      <a:pt x="1187866" y="341832"/>
                    </a:cubicBezTo>
                    <a:cubicBezTo>
                      <a:pt x="1207806" y="225040"/>
                      <a:pt x="1193563" y="112520"/>
                      <a:pt x="1179320" y="0"/>
                    </a:cubicBezTo>
                  </a:path>
                </a:pathLst>
              </a:cu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B098383-8332-084E-1AA5-2A796B7376CC}"/>
                  </a:ext>
                </a:extLst>
              </p:cNvPr>
              <p:cNvSpPr/>
              <p:nvPr/>
            </p:nvSpPr>
            <p:spPr>
              <a:xfrm>
                <a:off x="7253956" y="2887054"/>
                <a:ext cx="1197707" cy="951056"/>
              </a:xfrm>
              <a:custGeom>
                <a:avLst/>
                <a:gdLst>
                  <a:gd name="connsiteX0" fmla="*/ 0 w 1197707"/>
                  <a:gd name="connsiteY0" fmla="*/ 888763 h 951056"/>
                  <a:gd name="connsiteX1" fmla="*/ 581114 w 1197707"/>
                  <a:gd name="connsiteY1" fmla="*/ 940038 h 951056"/>
                  <a:gd name="connsiteX2" fmla="*/ 1059679 w 1197707"/>
                  <a:gd name="connsiteY2" fmla="*/ 700755 h 951056"/>
                  <a:gd name="connsiteX3" fmla="*/ 1187866 w 1197707"/>
                  <a:gd name="connsiteY3" fmla="*/ 341832 h 951056"/>
                  <a:gd name="connsiteX4" fmla="*/ 1179320 w 1197707"/>
                  <a:gd name="connsiteY4" fmla="*/ 0 h 95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707" h="951056">
                    <a:moveTo>
                      <a:pt x="0" y="888763"/>
                    </a:moveTo>
                    <a:cubicBezTo>
                      <a:pt x="202250" y="930068"/>
                      <a:pt x="404501" y="971373"/>
                      <a:pt x="581114" y="940038"/>
                    </a:cubicBezTo>
                    <a:cubicBezTo>
                      <a:pt x="757727" y="908703"/>
                      <a:pt x="958554" y="800456"/>
                      <a:pt x="1059679" y="700755"/>
                    </a:cubicBezTo>
                    <a:cubicBezTo>
                      <a:pt x="1160804" y="601054"/>
                      <a:pt x="1167926" y="458624"/>
                      <a:pt x="1187866" y="341832"/>
                    </a:cubicBezTo>
                    <a:cubicBezTo>
                      <a:pt x="1207806" y="225040"/>
                      <a:pt x="1193563" y="112520"/>
                      <a:pt x="1179320" y="0"/>
                    </a:cubicBezTo>
                  </a:path>
                </a:pathLst>
              </a:cu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60F6F00-1DA0-6A71-388B-136E51D1A5BD}"/>
                  </a:ext>
                </a:extLst>
              </p:cNvPr>
              <p:cNvSpPr/>
              <p:nvPr/>
            </p:nvSpPr>
            <p:spPr>
              <a:xfrm>
                <a:off x="8468883" y="2384276"/>
                <a:ext cx="1132979" cy="659426"/>
              </a:xfrm>
              <a:custGeom>
                <a:avLst/>
                <a:gdLst>
                  <a:gd name="connsiteX0" fmla="*/ 0 w 1132979"/>
                  <a:gd name="connsiteY0" fmla="*/ 538385 h 659426"/>
                  <a:gd name="connsiteX1" fmla="*/ 162370 w 1132979"/>
                  <a:gd name="connsiteY1" fmla="*/ 623843 h 659426"/>
                  <a:gd name="connsiteX2" fmla="*/ 521293 w 1132979"/>
                  <a:gd name="connsiteY2" fmla="*/ 658026 h 659426"/>
                  <a:gd name="connsiteX3" fmla="*/ 846034 w 1132979"/>
                  <a:gd name="connsiteY3" fmla="*/ 581114 h 659426"/>
                  <a:gd name="connsiteX4" fmla="*/ 1076770 w 1132979"/>
                  <a:gd name="connsiteY4" fmla="*/ 367469 h 659426"/>
                  <a:gd name="connsiteX5" fmla="*/ 1128045 w 1132979"/>
                  <a:gd name="connsiteY5" fmla="*/ 119641 h 659426"/>
                  <a:gd name="connsiteX6" fmla="*/ 1128045 w 1132979"/>
                  <a:gd name="connsiteY6" fmla="*/ 0 h 659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2979" h="659426">
                    <a:moveTo>
                      <a:pt x="0" y="538385"/>
                    </a:moveTo>
                    <a:cubicBezTo>
                      <a:pt x="37744" y="571144"/>
                      <a:pt x="75488" y="603903"/>
                      <a:pt x="162370" y="623843"/>
                    </a:cubicBezTo>
                    <a:cubicBezTo>
                      <a:pt x="249252" y="643783"/>
                      <a:pt x="407349" y="665147"/>
                      <a:pt x="521293" y="658026"/>
                    </a:cubicBezTo>
                    <a:cubicBezTo>
                      <a:pt x="635237" y="650905"/>
                      <a:pt x="753454" y="629540"/>
                      <a:pt x="846034" y="581114"/>
                    </a:cubicBezTo>
                    <a:cubicBezTo>
                      <a:pt x="938614" y="532688"/>
                      <a:pt x="1029768" y="444381"/>
                      <a:pt x="1076770" y="367469"/>
                    </a:cubicBezTo>
                    <a:cubicBezTo>
                      <a:pt x="1123772" y="290557"/>
                      <a:pt x="1119499" y="180886"/>
                      <a:pt x="1128045" y="119641"/>
                    </a:cubicBezTo>
                    <a:cubicBezTo>
                      <a:pt x="1136591" y="58396"/>
                      <a:pt x="1132318" y="29198"/>
                      <a:pt x="1128045" y="0"/>
                    </a:cubicBezTo>
                  </a:path>
                </a:pathLst>
              </a:cu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0F08C24-2E68-6EBE-AD01-2E39923B49F1}"/>
                  </a:ext>
                </a:extLst>
              </p:cNvPr>
              <p:cNvSpPr/>
              <p:nvPr/>
            </p:nvSpPr>
            <p:spPr>
              <a:xfrm>
                <a:off x="9614019" y="2059536"/>
                <a:ext cx="940037" cy="478717"/>
              </a:xfrm>
              <a:custGeom>
                <a:avLst/>
                <a:gdLst>
                  <a:gd name="connsiteX0" fmla="*/ 0 w 940037"/>
                  <a:gd name="connsiteY0" fmla="*/ 316195 h 478717"/>
                  <a:gd name="connsiteX1" fmla="*/ 188007 w 940037"/>
                  <a:gd name="connsiteY1" fmla="*/ 444382 h 478717"/>
                  <a:gd name="connsiteX2" fmla="*/ 435835 w 940037"/>
                  <a:gd name="connsiteY2" fmla="*/ 478565 h 478717"/>
                  <a:gd name="connsiteX3" fmla="*/ 615297 w 940037"/>
                  <a:gd name="connsiteY3" fmla="*/ 452928 h 478717"/>
                  <a:gd name="connsiteX4" fmla="*/ 820396 w 940037"/>
                  <a:gd name="connsiteY4" fmla="*/ 367470 h 478717"/>
                  <a:gd name="connsiteX5" fmla="*/ 931491 w 940037"/>
                  <a:gd name="connsiteY5" fmla="*/ 119642 h 478717"/>
                  <a:gd name="connsiteX6" fmla="*/ 931491 w 940037"/>
                  <a:gd name="connsiteY6" fmla="*/ 188008 h 478717"/>
                  <a:gd name="connsiteX7" fmla="*/ 940037 w 940037"/>
                  <a:gd name="connsiteY7" fmla="*/ 0 h 47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0037" h="478717">
                    <a:moveTo>
                      <a:pt x="0" y="316195"/>
                    </a:moveTo>
                    <a:cubicBezTo>
                      <a:pt x="57684" y="366757"/>
                      <a:pt x="115368" y="417320"/>
                      <a:pt x="188007" y="444382"/>
                    </a:cubicBezTo>
                    <a:cubicBezTo>
                      <a:pt x="260646" y="471444"/>
                      <a:pt x="364620" y="477141"/>
                      <a:pt x="435835" y="478565"/>
                    </a:cubicBezTo>
                    <a:cubicBezTo>
                      <a:pt x="507050" y="479989"/>
                      <a:pt x="551204" y="471444"/>
                      <a:pt x="615297" y="452928"/>
                    </a:cubicBezTo>
                    <a:cubicBezTo>
                      <a:pt x="679390" y="434412"/>
                      <a:pt x="767697" y="423018"/>
                      <a:pt x="820396" y="367470"/>
                    </a:cubicBezTo>
                    <a:cubicBezTo>
                      <a:pt x="873095" y="311922"/>
                      <a:pt x="912975" y="149552"/>
                      <a:pt x="931491" y="119642"/>
                    </a:cubicBezTo>
                    <a:cubicBezTo>
                      <a:pt x="950007" y="89732"/>
                      <a:pt x="930067" y="207948"/>
                      <a:pt x="931491" y="188008"/>
                    </a:cubicBezTo>
                    <a:cubicBezTo>
                      <a:pt x="932915" y="168068"/>
                      <a:pt x="936476" y="84034"/>
                      <a:pt x="940037" y="0"/>
                    </a:cubicBezTo>
                  </a:path>
                </a:pathLst>
              </a:cu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ACC16C-BD8D-505A-98E7-78CE78B30C9D}"/>
                </a:ext>
              </a:extLst>
            </p:cNvPr>
            <p:cNvSpPr txBox="1"/>
            <p:nvPr/>
          </p:nvSpPr>
          <p:spPr>
            <a:xfrm>
              <a:off x="8332342" y="3551993"/>
              <a:ext cx="2935669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Lower risk of failure, but longer time to market and higher upfront investments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0F43FD2-9BDA-A587-734D-2864D9EFC0AD}"/>
              </a:ext>
            </a:extLst>
          </p:cNvPr>
          <p:cNvSpPr txBox="1"/>
          <p:nvPr/>
        </p:nvSpPr>
        <p:spPr>
          <a:xfrm>
            <a:off x="5801826" y="2417596"/>
            <a:ext cx="2254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High risk of failure, high gain</a:t>
            </a:r>
          </a:p>
        </p:txBody>
      </p:sp>
    </p:spTree>
    <p:extLst>
      <p:ext uri="{BB962C8B-B14F-4D97-AF65-F5344CB8AC3E}">
        <p14:creationId xmlns:p14="http://schemas.microsoft.com/office/powerpoint/2010/main" val="19160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8E1D0-BB8A-4577-B662-018033C6689C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Fast-track route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C74195-1A7F-0238-04ED-513C29E79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207" y="1726159"/>
            <a:ext cx="9967618" cy="4954555"/>
          </a:xfrm>
        </p:spPr>
        <p:txBody>
          <a:bodyPr>
            <a:normAutofit/>
          </a:bodyPr>
          <a:lstStyle/>
          <a:p>
            <a:pPr marL="114297">
              <a:defRPr/>
            </a:pPr>
            <a:r>
              <a:rPr lang="en-US" sz="1600" dirty="0">
                <a:solidFill>
                  <a:srgbClr val="2B2B2B"/>
                </a:solidFill>
                <a:latin typeface="Hind" panose="02000000000000000000" pitchFamily="2" charset="0"/>
              </a:rPr>
              <a:t>Fast-track route to market (high-gain, high risk) fits a low-capital industry with many innovative ideas </a:t>
            </a: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A0F709A-81A7-F559-1FE1-4ED782914961}"/>
              </a:ext>
            </a:extLst>
          </p:cNvPr>
          <p:cNvSpPr/>
          <p:nvPr/>
        </p:nvSpPr>
        <p:spPr>
          <a:xfrm>
            <a:off x="3031822" y="2570695"/>
            <a:ext cx="5693229" cy="1775811"/>
          </a:xfrm>
          <a:custGeom>
            <a:avLst/>
            <a:gdLst>
              <a:gd name="connsiteX0" fmla="*/ 0 w 5693229"/>
              <a:gd name="connsiteY0" fmla="*/ 0 h 968829"/>
              <a:gd name="connsiteX1" fmla="*/ 2514600 w 5693229"/>
              <a:gd name="connsiteY1" fmla="*/ 631372 h 968829"/>
              <a:gd name="connsiteX2" fmla="*/ 5693229 w 5693229"/>
              <a:gd name="connsiteY2" fmla="*/ 968829 h 968829"/>
              <a:gd name="connsiteX3" fmla="*/ 5693229 w 5693229"/>
              <a:gd name="connsiteY3" fmla="*/ 968829 h 96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9" h="968829">
                <a:moveTo>
                  <a:pt x="0" y="0"/>
                </a:moveTo>
                <a:cubicBezTo>
                  <a:pt x="782864" y="234950"/>
                  <a:pt x="1565729" y="469901"/>
                  <a:pt x="2514600" y="631372"/>
                </a:cubicBezTo>
                <a:cubicBezTo>
                  <a:pt x="3463472" y="792844"/>
                  <a:pt x="5693229" y="968829"/>
                  <a:pt x="5693229" y="968829"/>
                </a:cubicBezTo>
                <a:lnTo>
                  <a:pt x="5693229" y="9688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DC7FBE2-BA57-75BD-3F89-06ADC6C8A030}"/>
              </a:ext>
            </a:extLst>
          </p:cNvPr>
          <p:cNvSpPr/>
          <p:nvPr/>
        </p:nvSpPr>
        <p:spPr>
          <a:xfrm flipV="1">
            <a:off x="3031822" y="4733817"/>
            <a:ext cx="5693229" cy="1494477"/>
          </a:xfrm>
          <a:custGeom>
            <a:avLst/>
            <a:gdLst>
              <a:gd name="connsiteX0" fmla="*/ 0 w 5693229"/>
              <a:gd name="connsiteY0" fmla="*/ 0 h 968829"/>
              <a:gd name="connsiteX1" fmla="*/ 2514600 w 5693229"/>
              <a:gd name="connsiteY1" fmla="*/ 631372 h 968829"/>
              <a:gd name="connsiteX2" fmla="*/ 5693229 w 5693229"/>
              <a:gd name="connsiteY2" fmla="*/ 968829 h 968829"/>
              <a:gd name="connsiteX3" fmla="*/ 5693229 w 5693229"/>
              <a:gd name="connsiteY3" fmla="*/ 968829 h 96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9" h="968829">
                <a:moveTo>
                  <a:pt x="0" y="0"/>
                </a:moveTo>
                <a:cubicBezTo>
                  <a:pt x="782864" y="234950"/>
                  <a:pt x="1565729" y="469901"/>
                  <a:pt x="2514600" y="631372"/>
                </a:cubicBezTo>
                <a:cubicBezTo>
                  <a:pt x="3463472" y="792844"/>
                  <a:pt x="5693229" y="968829"/>
                  <a:pt x="5693229" y="968829"/>
                </a:cubicBezTo>
                <a:lnTo>
                  <a:pt x="5693229" y="9688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FC3825-9150-EE8A-37E0-BC9A9517F4AE}"/>
              </a:ext>
            </a:extLst>
          </p:cNvPr>
          <p:cNvCxnSpPr>
            <a:cxnSpLocks/>
          </p:cNvCxnSpPr>
          <p:nvPr/>
        </p:nvCxnSpPr>
        <p:spPr>
          <a:xfrm>
            <a:off x="4588481" y="3203502"/>
            <a:ext cx="0" cy="276868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EC8353-2E03-5100-897B-7C11039B86CA}"/>
              </a:ext>
            </a:extLst>
          </p:cNvPr>
          <p:cNvCxnSpPr>
            <a:cxnSpLocks/>
          </p:cNvCxnSpPr>
          <p:nvPr/>
        </p:nvCxnSpPr>
        <p:spPr>
          <a:xfrm>
            <a:off x="6754737" y="3203502"/>
            <a:ext cx="0" cy="276868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B72E5B-CC07-29C9-2568-2019BBC6807F}"/>
              </a:ext>
            </a:extLst>
          </p:cNvPr>
          <p:cNvSpPr txBox="1"/>
          <p:nvPr/>
        </p:nvSpPr>
        <p:spPr>
          <a:xfrm>
            <a:off x="2914590" y="2433670"/>
            <a:ext cx="20669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sz="1600" b="1" dirty="0">
                <a:solidFill>
                  <a:prstClr val="black"/>
                </a:solidFill>
                <a:latin typeface="Franklin Gothic Book"/>
              </a:rPr>
              <a:t>Discover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F8C8D-CBC9-4984-E758-2BC8DC986C6F}"/>
              </a:ext>
            </a:extLst>
          </p:cNvPr>
          <p:cNvSpPr txBox="1"/>
          <p:nvPr/>
        </p:nvSpPr>
        <p:spPr>
          <a:xfrm>
            <a:off x="4640165" y="2433670"/>
            <a:ext cx="2066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sz="1600" b="1" dirty="0" err="1">
                <a:solidFill>
                  <a:prstClr val="black"/>
                </a:solidFill>
                <a:latin typeface="Franklin Gothic Book"/>
              </a:rPr>
              <a:t>Develop</a:t>
            </a:r>
            <a:endParaRPr lang="nl-NL" sz="1600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C163A-4038-8DC5-D439-8B1FDDD71235}"/>
              </a:ext>
            </a:extLst>
          </p:cNvPr>
          <p:cNvSpPr txBox="1"/>
          <p:nvPr/>
        </p:nvSpPr>
        <p:spPr>
          <a:xfrm>
            <a:off x="7024133" y="2433475"/>
            <a:ext cx="2024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nl-NL" sz="1600" b="1" dirty="0" err="1">
                <a:solidFill>
                  <a:prstClr val="black"/>
                </a:solidFill>
                <a:latin typeface="Franklin Gothic Book"/>
              </a:rPr>
              <a:t>Demonstrate</a:t>
            </a:r>
            <a:endParaRPr lang="nl-NL" sz="16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A0234-6B99-3E85-23E4-EE2F685F94DF}"/>
              </a:ext>
            </a:extLst>
          </p:cNvPr>
          <p:cNvSpPr txBox="1"/>
          <p:nvPr/>
        </p:nvSpPr>
        <p:spPr>
          <a:xfrm>
            <a:off x="2948773" y="2172679"/>
            <a:ext cx="20669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sz="1600" b="1" dirty="0">
                <a:solidFill>
                  <a:prstClr val="black"/>
                </a:solidFill>
                <a:latin typeface="Franklin Gothic Book"/>
              </a:rPr>
              <a:t>TRL&lt;4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03A63-D148-F664-DE9E-1FFD07ACD8DE}"/>
              </a:ext>
            </a:extLst>
          </p:cNvPr>
          <p:cNvSpPr txBox="1"/>
          <p:nvPr/>
        </p:nvSpPr>
        <p:spPr>
          <a:xfrm>
            <a:off x="4674348" y="2172679"/>
            <a:ext cx="2066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sz="1600" b="1" dirty="0">
                <a:solidFill>
                  <a:prstClr val="black"/>
                </a:solidFill>
                <a:latin typeface="Franklin Gothic Book"/>
              </a:rPr>
              <a:t>TRL 4-7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9C3620-E1D4-4966-B380-E7E49C08F319}"/>
              </a:ext>
            </a:extLst>
          </p:cNvPr>
          <p:cNvSpPr txBox="1"/>
          <p:nvPr/>
        </p:nvSpPr>
        <p:spPr>
          <a:xfrm>
            <a:off x="7058316" y="2172484"/>
            <a:ext cx="2024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nl-NL" sz="1600" b="1" dirty="0">
                <a:solidFill>
                  <a:prstClr val="black"/>
                </a:solidFill>
                <a:latin typeface="Franklin Gothic Book"/>
              </a:rPr>
              <a:t>TRL 7-8</a:t>
            </a:r>
            <a:endParaRPr lang="nl-NL" sz="16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A92E20-46B8-AAD2-7D8F-28531DEB894B}"/>
              </a:ext>
            </a:extLst>
          </p:cNvPr>
          <p:cNvSpPr/>
          <p:nvPr/>
        </p:nvSpPr>
        <p:spPr>
          <a:xfrm>
            <a:off x="3266735" y="3731650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427492-35E0-6A2E-E5AA-0628C395ADD5}"/>
              </a:ext>
            </a:extLst>
          </p:cNvPr>
          <p:cNvSpPr/>
          <p:nvPr/>
        </p:nvSpPr>
        <p:spPr>
          <a:xfrm>
            <a:off x="3849220" y="4932536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BC8DAD0-1B83-369A-A608-73674788C7A0}"/>
              </a:ext>
            </a:extLst>
          </p:cNvPr>
          <p:cNvSpPr/>
          <p:nvPr/>
        </p:nvSpPr>
        <p:spPr>
          <a:xfrm>
            <a:off x="3102582" y="5161604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0488DEA-4043-69DE-495F-85974F2D3406}"/>
              </a:ext>
            </a:extLst>
          </p:cNvPr>
          <p:cNvSpPr/>
          <p:nvPr/>
        </p:nvSpPr>
        <p:spPr>
          <a:xfrm>
            <a:off x="3980232" y="3930338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71000A3-568F-6DFF-7787-3114A968E42A}"/>
              </a:ext>
            </a:extLst>
          </p:cNvPr>
          <p:cNvSpPr/>
          <p:nvPr/>
        </p:nvSpPr>
        <p:spPr>
          <a:xfrm>
            <a:off x="3335783" y="4534970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7F0A5B-8273-C515-DFA6-DFACA70F7AF3}"/>
              </a:ext>
            </a:extLst>
          </p:cNvPr>
          <p:cNvSpPr/>
          <p:nvPr/>
        </p:nvSpPr>
        <p:spPr>
          <a:xfrm>
            <a:off x="6869036" y="4250792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C8594C-2C82-4425-8CA8-3C8A649D2CA4}"/>
              </a:ext>
            </a:extLst>
          </p:cNvPr>
          <p:cNvSpPr/>
          <p:nvPr/>
        </p:nvSpPr>
        <p:spPr>
          <a:xfrm>
            <a:off x="7919686" y="4457444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ACB2BFB-9AF3-458B-9A94-CCAF14BB854B}"/>
              </a:ext>
            </a:extLst>
          </p:cNvPr>
          <p:cNvSpPr/>
          <p:nvPr/>
        </p:nvSpPr>
        <p:spPr>
          <a:xfrm>
            <a:off x="7273068" y="4502106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2DCF1E-7871-B348-E38A-013AE2B19FF4}"/>
              </a:ext>
            </a:extLst>
          </p:cNvPr>
          <p:cNvSpPr/>
          <p:nvPr/>
        </p:nvSpPr>
        <p:spPr>
          <a:xfrm>
            <a:off x="4373866" y="4157909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FDFBCB-25CF-02A0-073B-A0C733A5811C}"/>
              </a:ext>
            </a:extLst>
          </p:cNvPr>
          <p:cNvSpPr/>
          <p:nvPr/>
        </p:nvSpPr>
        <p:spPr>
          <a:xfrm>
            <a:off x="2954200" y="2995979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srgbClr val="9C9C9C"/>
              </a:solidFill>
              <a:latin typeface="Franklin Gothic Book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5DCE89-4E51-AD4F-7F22-1BE51BE97BD4}"/>
              </a:ext>
            </a:extLst>
          </p:cNvPr>
          <p:cNvSpPr/>
          <p:nvPr/>
        </p:nvSpPr>
        <p:spPr>
          <a:xfrm>
            <a:off x="3695496" y="3381155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5DF5D8F-6AA9-962A-57BA-E2CD64F0FBD6}"/>
              </a:ext>
            </a:extLst>
          </p:cNvPr>
          <p:cNvSpPr/>
          <p:nvPr/>
        </p:nvSpPr>
        <p:spPr>
          <a:xfrm>
            <a:off x="2901768" y="4166848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3B8C63D-9D59-298B-BA78-49DFDA33673E}"/>
              </a:ext>
            </a:extLst>
          </p:cNvPr>
          <p:cNvSpPr/>
          <p:nvPr/>
        </p:nvSpPr>
        <p:spPr>
          <a:xfrm>
            <a:off x="3629297" y="5372977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0558053-0381-336F-2603-26051EE716BE}"/>
              </a:ext>
            </a:extLst>
          </p:cNvPr>
          <p:cNvSpPr/>
          <p:nvPr/>
        </p:nvSpPr>
        <p:spPr>
          <a:xfrm>
            <a:off x="3582077" y="4184990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9C389DB-57C4-D4B9-1392-B0D5C274CEDA}"/>
              </a:ext>
            </a:extLst>
          </p:cNvPr>
          <p:cNvSpPr/>
          <p:nvPr/>
        </p:nvSpPr>
        <p:spPr>
          <a:xfrm>
            <a:off x="4159903" y="4479166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srgbClr val="9C9C9C"/>
              </a:solidFill>
              <a:latin typeface="Franklin Gothic Book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C1E4962-236C-3D18-7DA8-1C84B1499631}"/>
              </a:ext>
            </a:extLst>
          </p:cNvPr>
          <p:cNvSpPr/>
          <p:nvPr/>
        </p:nvSpPr>
        <p:spPr>
          <a:xfrm>
            <a:off x="3192037" y="5627926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08D839E-9C08-B94E-DB10-255FBD62F2A4}"/>
              </a:ext>
            </a:extLst>
          </p:cNvPr>
          <p:cNvSpPr/>
          <p:nvPr/>
        </p:nvSpPr>
        <p:spPr>
          <a:xfrm>
            <a:off x="2840236" y="4652282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9BD4C24-950E-182A-689D-8159D9F6ABDC}"/>
              </a:ext>
            </a:extLst>
          </p:cNvPr>
          <p:cNvSpPr/>
          <p:nvPr/>
        </p:nvSpPr>
        <p:spPr>
          <a:xfrm>
            <a:off x="4163410" y="5206335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1B67CE9-BAF9-17CF-70AA-E19A98991F1C}"/>
              </a:ext>
            </a:extLst>
          </p:cNvPr>
          <p:cNvSpPr/>
          <p:nvPr/>
        </p:nvSpPr>
        <p:spPr>
          <a:xfrm>
            <a:off x="4187623" y="3504297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61AACB0-FE63-09AE-2DCF-CA9383D704F9}"/>
              </a:ext>
            </a:extLst>
          </p:cNvPr>
          <p:cNvSpPr/>
          <p:nvPr/>
        </p:nvSpPr>
        <p:spPr>
          <a:xfrm>
            <a:off x="3374348" y="2990125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4B6F8F2-BC23-E237-F3C3-DDB64A6445DF}"/>
              </a:ext>
            </a:extLst>
          </p:cNvPr>
          <p:cNvCxnSpPr>
            <a:cxnSpLocks/>
          </p:cNvCxnSpPr>
          <p:nvPr/>
        </p:nvCxnSpPr>
        <p:spPr>
          <a:xfrm>
            <a:off x="5081386" y="4570412"/>
            <a:ext cx="145278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5B18697-8D39-1CEB-5E3F-ACBF2674ECCC}"/>
              </a:ext>
            </a:extLst>
          </p:cNvPr>
          <p:cNvCxnSpPr>
            <a:cxnSpLocks/>
          </p:cNvCxnSpPr>
          <p:nvPr/>
        </p:nvCxnSpPr>
        <p:spPr>
          <a:xfrm>
            <a:off x="5007196" y="4932539"/>
            <a:ext cx="0" cy="1866213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7E01E2E-44A2-559C-0634-A7A6261FFCC0}"/>
              </a:ext>
            </a:extLst>
          </p:cNvPr>
          <p:cNvSpPr txBox="1"/>
          <p:nvPr/>
        </p:nvSpPr>
        <p:spPr>
          <a:xfrm rot="5400000">
            <a:off x="5024063" y="5493932"/>
            <a:ext cx="79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failure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1769970-3F22-A28C-84FF-70A29EB36DFE}"/>
              </a:ext>
            </a:extLst>
          </p:cNvPr>
          <p:cNvSpPr txBox="1"/>
          <p:nvPr/>
        </p:nvSpPr>
        <p:spPr>
          <a:xfrm>
            <a:off x="5299753" y="407438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success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D361CEE-C32D-C08E-68D7-DA673E3AD520}"/>
              </a:ext>
            </a:extLst>
          </p:cNvPr>
          <p:cNvSpPr txBox="1"/>
          <p:nvPr/>
        </p:nvSpPr>
        <p:spPr>
          <a:xfrm>
            <a:off x="9357702" y="5490509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Apps, AI based technology, software, etc.</a:t>
            </a:r>
          </a:p>
        </p:txBody>
      </p:sp>
    </p:spTree>
    <p:extLst>
      <p:ext uri="{BB962C8B-B14F-4D97-AF65-F5344CB8AC3E}">
        <p14:creationId xmlns:p14="http://schemas.microsoft.com/office/powerpoint/2010/main" val="2533449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8E1D0-BB8A-4577-B662-018033C6689C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Lower-risk route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C74195-1A7F-0238-04ED-513C29E79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207" y="1726159"/>
            <a:ext cx="9967618" cy="4954555"/>
          </a:xfrm>
        </p:spPr>
        <p:txBody>
          <a:bodyPr>
            <a:normAutofit/>
          </a:bodyPr>
          <a:lstStyle/>
          <a:p>
            <a:pPr marL="114297">
              <a:defRPr/>
            </a:pPr>
            <a:r>
              <a:rPr lang="en-US" sz="1600" dirty="0">
                <a:solidFill>
                  <a:srgbClr val="2B2B2B"/>
                </a:solidFill>
                <a:latin typeface="Hind" panose="02000000000000000000" pitchFamily="2" charset="0"/>
              </a:rPr>
              <a:t>Lower risk route (longer time to market, higher upfront investments) fits high-capital (more mature?) industry</a:t>
            </a: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B72E5B-CC07-29C9-2568-2019BBC6807F}"/>
              </a:ext>
            </a:extLst>
          </p:cNvPr>
          <p:cNvSpPr txBox="1"/>
          <p:nvPr/>
        </p:nvSpPr>
        <p:spPr>
          <a:xfrm>
            <a:off x="2914590" y="2793263"/>
            <a:ext cx="20669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sz="1600" b="1" dirty="0">
                <a:solidFill>
                  <a:prstClr val="black"/>
                </a:solidFill>
                <a:latin typeface="Franklin Gothic Book"/>
              </a:rPr>
              <a:t>Discover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F8C8D-CBC9-4984-E758-2BC8DC986C6F}"/>
              </a:ext>
            </a:extLst>
          </p:cNvPr>
          <p:cNvSpPr txBox="1"/>
          <p:nvPr/>
        </p:nvSpPr>
        <p:spPr>
          <a:xfrm>
            <a:off x="4640165" y="2793263"/>
            <a:ext cx="2066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sz="1600" b="1" dirty="0" err="1">
                <a:solidFill>
                  <a:prstClr val="black"/>
                </a:solidFill>
                <a:latin typeface="Franklin Gothic Book"/>
              </a:rPr>
              <a:t>Develop</a:t>
            </a:r>
            <a:endParaRPr lang="nl-NL" sz="1600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C163A-4038-8DC5-D439-8B1FDDD71235}"/>
              </a:ext>
            </a:extLst>
          </p:cNvPr>
          <p:cNvSpPr txBox="1"/>
          <p:nvPr/>
        </p:nvSpPr>
        <p:spPr>
          <a:xfrm>
            <a:off x="7024133" y="2793068"/>
            <a:ext cx="2024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nl-NL" sz="1600" b="1" dirty="0" err="1">
                <a:solidFill>
                  <a:prstClr val="black"/>
                </a:solidFill>
                <a:latin typeface="Franklin Gothic Book"/>
              </a:rPr>
              <a:t>Demonstrate</a:t>
            </a:r>
            <a:endParaRPr lang="nl-NL" sz="16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A0234-6B99-3E85-23E4-EE2F685F94DF}"/>
              </a:ext>
            </a:extLst>
          </p:cNvPr>
          <p:cNvSpPr txBox="1"/>
          <p:nvPr/>
        </p:nvSpPr>
        <p:spPr>
          <a:xfrm>
            <a:off x="2948773" y="2532272"/>
            <a:ext cx="20669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sz="1600" b="1" dirty="0">
                <a:solidFill>
                  <a:prstClr val="black"/>
                </a:solidFill>
                <a:latin typeface="Franklin Gothic Book"/>
              </a:rPr>
              <a:t>TRL&lt;4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03A63-D148-F664-DE9E-1FFD07ACD8DE}"/>
              </a:ext>
            </a:extLst>
          </p:cNvPr>
          <p:cNvSpPr txBox="1"/>
          <p:nvPr/>
        </p:nvSpPr>
        <p:spPr>
          <a:xfrm>
            <a:off x="4674348" y="2532272"/>
            <a:ext cx="2066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sz="1600" b="1" dirty="0">
                <a:solidFill>
                  <a:prstClr val="black"/>
                </a:solidFill>
                <a:latin typeface="Franklin Gothic Book"/>
              </a:rPr>
              <a:t>TRL 4-7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9C3620-E1D4-4966-B380-E7E49C08F319}"/>
              </a:ext>
            </a:extLst>
          </p:cNvPr>
          <p:cNvSpPr txBox="1"/>
          <p:nvPr/>
        </p:nvSpPr>
        <p:spPr>
          <a:xfrm>
            <a:off x="7058316" y="2532077"/>
            <a:ext cx="20244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nl-NL" sz="1600" b="1" dirty="0">
                <a:solidFill>
                  <a:prstClr val="black"/>
                </a:solidFill>
                <a:latin typeface="Franklin Gothic Book"/>
              </a:rPr>
              <a:t>TRL 7-8</a:t>
            </a:r>
            <a:endParaRPr lang="nl-NL" sz="16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489FA5A-3441-C6EA-CDB9-81C9FE4BCEEB}"/>
              </a:ext>
            </a:extLst>
          </p:cNvPr>
          <p:cNvSpPr txBox="1">
            <a:spLocks/>
          </p:cNvSpPr>
          <p:nvPr/>
        </p:nvSpPr>
        <p:spPr>
          <a:xfrm>
            <a:off x="11625613" y="6480356"/>
            <a:ext cx="421607" cy="185411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C93C5F-DB18-4797-88B9-B8B0D60519FD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F96E13-5F31-8E9C-DDA0-53D8661A80D2}"/>
              </a:ext>
            </a:extLst>
          </p:cNvPr>
          <p:cNvSpPr/>
          <p:nvPr/>
        </p:nvSpPr>
        <p:spPr>
          <a:xfrm>
            <a:off x="3001000" y="3337560"/>
            <a:ext cx="5693229" cy="989597"/>
          </a:xfrm>
          <a:custGeom>
            <a:avLst/>
            <a:gdLst>
              <a:gd name="connsiteX0" fmla="*/ 0 w 5693229"/>
              <a:gd name="connsiteY0" fmla="*/ 0 h 968829"/>
              <a:gd name="connsiteX1" fmla="*/ 2514600 w 5693229"/>
              <a:gd name="connsiteY1" fmla="*/ 631372 h 968829"/>
              <a:gd name="connsiteX2" fmla="*/ 5693229 w 5693229"/>
              <a:gd name="connsiteY2" fmla="*/ 968829 h 968829"/>
              <a:gd name="connsiteX3" fmla="*/ 5693229 w 5693229"/>
              <a:gd name="connsiteY3" fmla="*/ 968829 h 96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9" h="968829">
                <a:moveTo>
                  <a:pt x="0" y="0"/>
                </a:moveTo>
                <a:cubicBezTo>
                  <a:pt x="782864" y="234950"/>
                  <a:pt x="1565729" y="469901"/>
                  <a:pt x="2514600" y="631372"/>
                </a:cubicBezTo>
                <a:cubicBezTo>
                  <a:pt x="3463472" y="792844"/>
                  <a:pt x="5693229" y="968829"/>
                  <a:pt x="5693229" y="968829"/>
                </a:cubicBezTo>
                <a:lnTo>
                  <a:pt x="5693229" y="9688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49C50FA-FC7A-15BC-A1E6-0F575F6AF06E}"/>
              </a:ext>
            </a:extLst>
          </p:cNvPr>
          <p:cNvSpPr/>
          <p:nvPr/>
        </p:nvSpPr>
        <p:spPr>
          <a:xfrm flipV="1">
            <a:off x="3001000" y="4878852"/>
            <a:ext cx="5693229" cy="975874"/>
          </a:xfrm>
          <a:custGeom>
            <a:avLst/>
            <a:gdLst>
              <a:gd name="connsiteX0" fmla="*/ 0 w 5693229"/>
              <a:gd name="connsiteY0" fmla="*/ 0 h 968829"/>
              <a:gd name="connsiteX1" fmla="*/ 2514600 w 5693229"/>
              <a:gd name="connsiteY1" fmla="*/ 631372 h 968829"/>
              <a:gd name="connsiteX2" fmla="*/ 5693229 w 5693229"/>
              <a:gd name="connsiteY2" fmla="*/ 968829 h 968829"/>
              <a:gd name="connsiteX3" fmla="*/ 5693229 w 5693229"/>
              <a:gd name="connsiteY3" fmla="*/ 968829 h 96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9" h="968829">
                <a:moveTo>
                  <a:pt x="0" y="0"/>
                </a:moveTo>
                <a:cubicBezTo>
                  <a:pt x="782864" y="234950"/>
                  <a:pt x="1565729" y="469901"/>
                  <a:pt x="2514600" y="631372"/>
                </a:cubicBezTo>
                <a:cubicBezTo>
                  <a:pt x="3463472" y="792844"/>
                  <a:pt x="5693229" y="968829"/>
                  <a:pt x="5693229" y="968829"/>
                </a:cubicBezTo>
                <a:lnTo>
                  <a:pt x="5693229" y="9688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BF56E9-C187-C08D-EBC4-32FCD36DD38B}"/>
              </a:ext>
            </a:extLst>
          </p:cNvPr>
          <p:cNvCxnSpPr>
            <a:cxnSpLocks/>
          </p:cNvCxnSpPr>
          <p:nvPr/>
        </p:nvCxnSpPr>
        <p:spPr>
          <a:xfrm>
            <a:off x="4557659" y="3184153"/>
            <a:ext cx="0" cy="276868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D2A24F-F4C0-B805-2922-61C7A3D33623}"/>
              </a:ext>
            </a:extLst>
          </p:cNvPr>
          <p:cNvCxnSpPr>
            <a:cxnSpLocks/>
          </p:cNvCxnSpPr>
          <p:nvPr/>
        </p:nvCxnSpPr>
        <p:spPr>
          <a:xfrm>
            <a:off x="6723915" y="3184153"/>
            <a:ext cx="0" cy="276868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3E0196D-50AD-447F-2E7C-0ADC1FFA6D86}"/>
              </a:ext>
            </a:extLst>
          </p:cNvPr>
          <p:cNvSpPr/>
          <p:nvPr/>
        </p:nvSpPr>
        <p:spPr>
          <a:xfrm>
            <a:off x="3235913" y="3712301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2615F77-DB91-0113-2F20-65B01C0E8B14}"/>
              </a:ext>
            </a:extLst>
          </p:cNvPr>
          <p:cNvSpPr/>
          <p:nvPr/>
        </p:nvSpPr>
        <p:spPr>
          <a:xfrm>
            <a:off x="3818398" y="4913187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6427D7E-4A65-407C-5A0F-3E0E074959D6}"/>
              </a:ext>
            </a:extLst>
          </p:cNvPr>
          <p:cNvSpPr/>
          <p:nvPr/>
        </p:nvSpPr>
        <p:spPr>
          <a:xfrm>
            <a:off x="3071760" y="5142255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4D9BC5B-9935-29D5-0E96-7840B42030A7}"/>
              </a:ext>
            </a:extLst>
          </p:cNvPr>
          <p:cNvSpPr/>
          <p:nvPr/>
        </p:nvSpPr>
        <p:spPr>
          <a:xfrm>
            <a:off x="3949410" y="3910989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A07EE06-E8CA-717A-27F8-CAFB7F3949B8}"/>
              </a:ext>
            </a:extLst>
          </p:cNvPr>
          <p:cNvSpPr/>
          <p:nvPr/>
        </p:nvSpPr>
        <p:spPr>
          <a:xfrm>
            <a:off x="3304961" y="4515621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A38BE89-1BB9-3D48-11E1-456AC3F94555}"/>
              </a:ext>
            </a:extLst>
          </p:cNvPr>
          <p:cNvSpPr/>
          <p:nvPr/>
        </p:nvSpPr>
        <p:spPr>
          <a:xfrm>
            <a:off x="6838214" y="4231443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268641B-B191-88F3-23E1-43616AF6A74D}"/>
              </a:ext>
            </a:extLst>
          </p:cNvPr>
          <p:cNvSpPr/>
          <p:nvPr/>
        </p:nvSpPr>
        <p:spPr>
          <a:xfrm>
            <a:off x="7888864" y="4438095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DA82518-D4B7-5EB5-3474-AA5975A3D932}"/>
              </a:ext>
            </a:extLst>
          </p:cNvPr>
          <p:cNvSpPr/>
          <p:nvPr/>
        </p:nvSpPr>
        <p:spPr>
          <a:xfrm>
            <a:off x="7242246" y="4482757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D6E905-CE76-A439-62AD-921C58F2E281}"/>
              </a:ext>
            </a:extLst>
          </p:cNvPr>
          <p:cNvSpPr/>
          <p:nvPr/>
        </p:nvSpPr>
        <p:spPr>
          <a:xfrm>
            <a:off x="4343044" y="4138560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4B23EF2-1AFC-56EA-F540-B936ACBA4FF7}"/>
              </a:ext>
            </a:extLst>
          </p:cNvPr>
          <p:cNvSpPr/>
          <p:nvPr/>
        </p:nvSpPr>
        <p:spPr>
          <a:xfrm>
            <a:off x="2809414" y="4632933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C18EE2F-E5F6-D721-59F2-561CB2D1CE24}"/>
              </a:ext>
            </a:extLst>
          </p:cNvPr>
          <p:cNvCxnSpPr>
            <a:cxnSpLocks/>
          </p:cNvCxnSpPr>
          <p:nvPr/>
        </p:nvCxnSpPr>
        <p:spPr>
          <a:xfrm>
            <a:off x="4033423" y="4756547"/>
            <a:ext cx="278861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33B6988-9E19-46A6-6856-5B6885485265}"/>
              </a:ext>
            </a:extLst>
          </p:cNvPr>
          <p:cNvSpPr txBox="1"/>
          <p:nvPr/>
        </p:nvSpPr>
        <p:spPr>
          <a:xfrm rot="5400000">
            <a:off x="4839128" y="5556777"/>
            <a:ext cx="79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failure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9C9546-8FFC-8581-B7BE-571714B16F39}"/>
              </a:ext>
            </a:extLst>
          </p:cNvPr>
          <p:cNvSpPr txBox="1"/>
          <p:nvPr/>
        </p:nvSpPr>
        <p:spPr>
          <a:xfrm>
            <a:off x="5063449" y="435299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success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C00D3F3-CD88-3CF4-AC3A-E07E8B438836}"/>
              </a:ext>
            </a:extLst>
          </p:cNvPr>
          <p:cNvCxnSpPr>
            <a:cxnSpLocks/>
          </p:cNvCxnSpPr>
          <p:nvPr/>
        </p:nvCxnSpPr>
        <p:spPr>
          <a:xfrm>
            <a:off x="4939966" y="5166360"/>
            <a:ext cx="0" cy="12020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AEF7B18-53A5-1374-2DAF-BDEA22348A41}"/>
              </a:ext>
            </a:extLst>
          </p:cNvPr>
          <p:cNvSpPr txBox="1"/>
          <p:nvPr/>
        </p:nvSpPr>
        <p:spPr>
          <a:xfrm rot="5400000">
            <a:off x="6029218" y="5339308"/>
            <a:ext cx="79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failure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495D109-8860-64DA-3AA5-5EA524BF3EE3}"/>
              </a:ext>
            </a:extLst>
          </p:cNvPr>
          <p:cNvCxnSpPr>
            <a:cxnSpLocks/>
          </p:cNvCxnSpPr>
          <p:nvPr/>
        </p:nvCxnSpPr>
        <p:spPr>
          <a:xfrm>
            <a:off x="6130056" y="4948891"/>
            <a:ext cx="0" cy="12020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C51A8262-9486-0419-6232-E3D710A43869}"/>
              </a:ext>
            </a:extLst>
          </p:cNvPr>
          <p:cNvSpPr/>
          <p:nvPr/>
        </p:nvSpPr>
        <p:spPr>
          <a:xfrm>
            <a:off x="4947507" y="3951913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13C4C02-FC47-1E4F-85D1-1C5849C482B2}"/>
              </a:ext>
            </a:extLst>
          </p:cNvPr>
          <p:cNvSpPr/>
          <p:nvPr/>
        </p:nvSpPr>
        <p:spPr>
          <a:xfrm>
            <a:off x="5726630" y="4114587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B986468-75AC-27CB-BC86-D0AC9227F0A8}"/>
              </a:ext>
            </a:extLst>
          </p:cNvPr>
          <p:cNvSpPr/>
          <p:nvPr/>
        </p:nvSpPr>
        <p:spPr>
          <a:xfrm>
            <a:off x="4594760" y="4842340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020EE89-F24D-03AC-E419-5A94A24B4692}"/>
              </a:ext>
            </a:extLst>
          </p:cNvPr>
          <p:cNvSpPr/>
          <p:nvPr/>
        </p:nvSpPr>
        <p:spPr>
          <a:xfrm>
            <a:off x="5230045" y="4871450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DCF5E14-4EC3-7867-4D45-E9EDFDF094EF}"/>
              </a:ext>
            </a:extLst>
          </p:cNvPr>
          <p:cNvSpPr/>
          <p:nvPr/>
        </p:nvSpPr>
        <p:spPr>
          <a:xfrm>
            <a:off x="4786543" y="4345755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CF6C2D4-1B3C-65F3-42B0-AE5EBA61E229}"/>
              </a:ext>
            </a:extLst>
          </p:cNvPr>
          <p:cNvSpPr/>
          <p:nvPr/>
        </p:nvSpPr>
        <p:spPr>
          <a:xfrm>
            <a:off x="5339636" y="4087189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6214AEB-147E-B223-1131-2E6EDC6B87B6}"/>
              </a:ext>
            </a:extLst>
          </p:cNvPr>
          <p:cNvSpPr/>
          <p:nvPr/>
        </p:nvSpPr>
        <p:spPr>
          <a:xfrm>
            <a:off x="6098211" y="4373154"/>
            <a:ext cx="337457" cy="3338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51A105E-4957-F101-A7AF-1B52ABC54E35}"/>
              </a:ext>
            </a:extLst>
          </p:cNvPr>
          <p:cNvSpPr txBox="1"/>
          <p:nvPr/>
        </p:nvSpPr>
        <p:spPr>
          <a:xfrm>
            <a:off x="9646920" y="536448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Hardware technology, etc.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8940976-ED8B-75B3-2D6E-1A46A4A63C3E}"/>
              </a:ext>
            </a:extLst>
          </p:cNvPr>
          <p:cNvSpPr txBox="1"/>
          <p:nvPr/>
        </p:nvSpPr>
        <p:spPr>
          <a:xfrm>
            <a:off x="7239000" y="5928360"/>
            <a:ext cx="480349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Subsurface solutions are largely in this domain!</a:t>
            </a:r>
          </a:p>
        </p:txBody>
      </p:sp>
    </p:spTree>
    <p:extLst>
      <p:ext uri="{BB962C8B-B14F-4D97-AF65-F5344CB8AC3E}">
        <p14:creationId xmlns:p14="http://schemas.microsoft.com/office/powerpoint/2010/main" val="1685731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89251-E3DE-44AB-864D-4F5DFA3E5E39}"/>
              </a:ext>
            </a:extLst>
          </p:cNvPr>
          <p:cNvSpPr txBox="1"/>
          <p:nvPr/>
        </p:nvSpPr>
        <p:spPr>
          <a:xfrm>
            <a:off x="1934359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The role of subsurface in the energy transition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Hin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816D35-855F-44DD-0EE9-6431B55FF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7613" y="5870430"/>
            <a:ext cx="9509791" cy="831353"/>
          </a:xfrm>
          <a:noFill/>
          <a:ln w="28575">
            <a:solidFill>
              <a:schemeClr val="accent2"/>
            </a:solidFill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133" dirty="0"/>
              <a:t>The subsurface plays a key role in the energy transition and </a:t>
            </a:r>
          </a:p>
          <a:p>
            <a:pPr marL="0" indent="0" algn="ctr">
              <a:buNone/>
            </a:pPr>
            <a:r>
              <a:rPr lang="en-US" sz="2133" dirty="0"/>
              <a:t>wells are essential to exploit the potential of the underground</a:t>
            </a:r>
            <a:endParaRPr lang="en-US" sz="2133" dirty="0">
              <a:cs typeface="Calibri"/>
            </a:endParaRPr>
          </a:p>
        </p:txBody>
      </p:sp>
      <p:pic>
        <p:nvPicPr>
          <p:cNvPr id="7" name="Picture 6" descr="A diagram of a structure&#10;&#10;Description automatically generated">
            <a:extLst>
              <a:ext uri="{FF2B5EF4-FFF2-40B4-BE49-F238E27FC236}">
                <a16:creationId xmlns:a16="http://schemas.microsoft.com/office/drawing/2014/main" id="{59564CA5-AF78-DF3C-A7E6-BC347F14E6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64" b="9258"/>
          <a:stretch/>
        </p:blipFill>
        <p:spPr>
          <a:xfrm>
            <a:off x="8137405" y="1668034"/>
            <a:ext cx="3944111" cy="37040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BFF4F4-BFB2-DBDD-B8AB-3302AC500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693" y="18850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E36C1-55A6-DFA0-B5A6-042740FFA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693" y="2113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86761-0C37-35ED-D7C6-BD278FAC7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374" y="1846216"/>
            <a:ext cx="5875472" cy="33545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2BEC58-AD88-0771-261F-5C5D1C046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043" y="18934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AFD59-1FA5-43C3-C9AB-540AB2112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043" y="212208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0B37EF-B5A1-D7E3-814F-139C2183CDB7}"/>
              </a:ext>
            </a:extLst>
          </p:cNvPr>
          <p:cNvSpPr txBox="1"/>
          <p:nvPr/>
        </p:nvSpPr>
        <p:spPr>
          <a:xfrm>
            <a:off x="3514921" y="5253161"/>
            <a:ext cx="4440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1100" dirty="0">
                <a:solidFill>
                  <a:prstClr val="black"/>
                </a:solidFill>
                <a:latin typeface="Segoe UI Light"/>
              </a:rPr>
              <a:t>NL total final energy production in 2019 and in 2030 to 2050</a:t>
            </a:r>
            <a:r>
              <a:rPr lang="nl-NL" sz="1100" dirty="0">
                <a:solidFill>
                  <a:prstClr val="black"/>
                </a:solidFill>
                <a:latin typeface="Segoe UI Light"/>
              </a:rPr>
              <a:t> (TNO 2022)</a:t>
            </a:r>
            <a:endParaRPr lang="en-US" sz="1100" dirty="0">
              <a:solidFill>
                <a:prstClr val="black"/>
              </a:solidFill>
              <a:latin typeface="Segoe UI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CCE62C-373A-0F35-27B6-66E3C357B8C1}"/>
              </a:ext>
            </a:extLst>
          </p:cNvPr>
          <p:cNvSpPr/>
          <p:nvPr/>
        </p:nvSpPr>
        <p:spPr>
          <a:xfrm rot="5400000">
            <a:off x="7398286" y="3390584"/>
            <a:ext cx="218336" cy="312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CC9F83-67D1-011C-9A9F-976FC1CF0E93}"/>
              </a:ext>
            </a:extLst>
          </p:cNvPr>
          <p:cNvSpPr/>
          <p:nvPr/>
        </p:nvSpPr>
        <p:spPr>
          <a:xfrm rot="5400000">
            <a:off x="7070518" y="3972882"/>
            <a:ext cx="875777" cy="312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326877-86E1-8064-691D-5226737870C8}"/>
              </a:ext>
            </a:extLst>
          </p:cNvPr>
          <p:cNvSpPr/>
          <p:nvPr/>
        </p:nvSpPr>
        <p:spPr>
          <a:xfrm rot="5400000">
            <a:off x="5612713" y="4436052"/>
            <a:ext cx="336000" cy="3099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832277-91F5-BBA2-7FA9-95E122645838}"/>
              </a:ext>
            </a:extLst>
          </p:cNvPr>
          <p:cNvSpPr txBox="1"/>
          <p:nvPr/>
        </p:nvSpPr>
        <p:spPr>
          <a:xfrm>
            <a:off x="4732587" y="2264936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Segoe UI Light"/>
              </a:rPr>
              <a:t>H</a:t>
            </a:r>
            <a:r>
              <a:rPr lang="en-GB" sz="2400" baseline="-25000" dirty="0">
                <a:solidFill>
                  <a:prstClr val="black"/>
                </a:solidFill>
                <a:latin typeface="Segoe UI Light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Segoe UI Light"/>
              </a:rPr>
              <a:t> storage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3A3E65-D795-0E97-D124-2231590A7A16}"/>
              </a:ext>
            </a:extLst>
          </p:cNvPr>
          <p:cNvSpPr txBox="1"/>
          <p:nvPr/>
        </p:nvSpPr>
        <p:spPr>
          <a:xfrm>
            <a:off x="6032461" y="1674825"/>
            <a:ext cx="1760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Segoe UI Light"/>
              </a:rPr>
              <a:t>CO</a:t>
            </a:r>
            <a:r>
              <a:rPr lang="en-GB" sz="2400" baseline="-25000" dirty="0">
                <a:solidFill>
                  <a:prstClr val="black"/>
                </a:solidFill>
                <a:latin typeface="Segoe UI Light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Segoe UI Light"/>
              </a:rPr>
              <a:t> storage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3B728-A756-A6FB-4BF8-97FCDABAA1D6}"/>
              </a:ext>
            </a:extLst>
          </p:cNvPr>
          <p:cNvSpPr txBox="1"/>
          <p:nvPr/>
        </p:nvSpPr>
        <p:spPr>
          <a:xfrm>
            <a:off x="3979931" y="1855451"/>
            <a:ext cx="1698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Segoe UI Light"/>
              </a:rPr>
              <a:t>Geothermal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30C77E-0498-935B-0800-418BE0EF3F4A}"/>
              </a:ext>
            </a:extLst>
          </p:cNvPr>
          <p:cNvSpPr txBox="1"/>
          <p:nvPr/>
        </p:nvSpPr>
        <p:spPr>
          <a:xfrm>
            <a:off x="6250455" y="2632938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Segoe UI Light"/>
              </a:rPr>
              <a:t>Heat Storage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0C75C3-EB71-CEAD-059A-8FD4CACDF8B0}"/>
              </a:ext>
            </a:extLst>
          </p:cNvPr>
          <p:cNvSpPr/>
          <p:nvPr/>
        </p:nvSpPr>
        <p:spPr>
          <a:xfrm rot="5400000">
            <a:off x="5724750" y="3261804"/>
            <a:ext cx="113949" cy="312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7817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D4EE77-C9A4-4F86-874A-E2EFF5869C86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2400" b="1" dirty="0">
                <a:solidFill>
                  <a:srgbClr val="2B2B2B"/>
                </a:solidFill>
                <a:latin typeface="Hind" panose="02000000000000000000" pitchFamily="2" charset="0"/>
              </a:rPr>
              <a:t>Technology </a:t>
            </a:r>
            <a:r>
              <a:rPr lang="nl-NL" sz="2400" b="1" dirty="0" err="1">
                <a:solidFill>
                  <a:srgbClr val="2B2B2B"/>
                </a:solidFill>
                <a:latin typeface="Hind" panose="02000000000000000000" pitchFamily="2" charset="0"/>
              </a:rPr>
              <a:t>maturation</a:t>
            </a:r>
            <a:endParaRPr lang="nl-NL" sz="2400" b="1" dirty="0">
              <a:solidFill>
                <a:srgbClr val="2B2B2B"/>
              </a:solidFill>
              <a:latin typeface="Hind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F0A666-45FE-49D4-B021-4DD45A734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80" y="1659106"/>
            <a:ext cx="3252282" cy="1084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8B3A6A-8395-09A3-5BA7-00B51BA52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926" y="1819837"/>
            <a:ext cx="5479265" cy="4911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27F85-76D8-B777-2954-26680EB12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480" y="3702428"/>
            <a:ext cx="4251960" cy="3066394"/>
          </a:xfrm>
          <a:prstGeom prst="rect">
            <a:avLst/>
          </a:prstGeom>
        </p:spPr>
      </p:pic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FBC50605-F92E-EB9F-FD4D-B3B1E742B0D4}"/>
              </a:ext>
            </a:extLst>
          </p:cNvPr>
          <p:cNvSpPr/>
          <p:nvPr/>
        </p:nvSpPr>
        <p:spPr>
          <a:xfrm>
            <a:off x="3017520" y="3505200"/>
            <a:ext cx="1783080" cy="228600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17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303134-61C5-A4DD-0EDA-456A6E8DF43C}"/>
              </a:ext>
            </a:extLst>
          </p:cNvPr>
          <p:cNvSpPr/>
          <p:nvPr/>
        </p:nvSpPr>
        <p:spPr>
          <a:xfrm>
            <a:off x="0" y="1828800"/>
            <a:ext cx="12192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D4EE77-C9A4-4F86-874A-E2EFF5869C86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b="1" dirty="0">
                <a:solidFill>
                  <a:srgbClr val="2B2B2B"/>
                </a:solidFill>
                <a:latin typeface="Hind" panose="02000000000000000000" pitchFamily="2" charset="0"/>
              </a:rPr>
              <a:t>Driving technology maturation at RCSG</a:t>
            </a:r>
            <a:endParaRPr lang="nl-NL" sz="2400" b="1" dirty="0">
              <a:solidFill>
                <a:srgbClr val="2B2B2B"/>
              </a:solidFill>
              <a:latin typeface="Hin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6A944-9A2A-AD23-2B33-76993FDC90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r="32711"/>
          <a:stretch/>
        </p:blipFill>
        <p:spPr>
          <a:xfrm rot="5400000">
            <a:off x="5096757" y="1991130"/>
            <a:ext cx="2112791" cy="2875743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9A9F7A8F-EABA-3CE2-39A5-BEDCE0393BD5}"/>
              </a:ext>
            </a:extLst>
          </p:cNvPr>
          <p:cNvSpPr txBox="1">
            <a:spLocks/>
          </p:cNvSpPr>
          <p:nvPr/>
        </p:nvSpPr>
        <p:spPr>
          <a:xfrm>
            <a:off x="4171951" y="1874825"/>
            <a:ext cx="4025900" cy="4210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nl-NL" sz="2400" b="1" err="1">
                <a:solidFill>
                  <a:prstClr val="black"/>
                </a:solidFill>
                <a:latin typeface="Calibri" panose="020F0502020204030204"/>
              </a:rPr>
              <a:t>Testing</a:t>
            </a:r>
            <a:r>
              <a:rPr lang="nl-NL" sz="2400" b="1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nl-NL" sz="2400" b="1" err="1">
                <a:solidFill>
                  <a:prstClr val="black"/>
                </a:solidFill>
                <a:latin typeface="Calibri" panose="020F0502020204030204"/>
              </a:rPr>
              <a:t>optimization</a:t>
            </a:r>
            <a:endParaRPr lang="nl-NL" sz="2400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sz="2400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r>
              <a:rPr lang="nl-NL" sz="2000">
                <a:solidFill>
                  <a:prstClr val="black"/>
                </a:solidFill>
                <a:latin typeface="Calibri" panose="020F0502020204030204"/>
              </a:rPr>
              <a:t>Large-</a:t>
            </a:r>
            <a:r>
              <a:rPr lang="nl-NL" sz="2000" err="1">
                <a:solidFill>
                  <a:prstClr val="black"/>
                </a:solidFill>
                <a:latin typeface="Calibri" panose="020F0502020204030204"/>
              </a:rPr>
              <a:t>scale</a:t>
            </a:r>
            <a:r>
              <a:rPr lang="nl-NL" sz="2000">
                <a:solidFill>
                  <a:prstClr val="black"/>
                </a:solidFill>
                <a:latin typeface="Calibri" panose="020F0502020204030204"/>
              </a:rPr>
              <a:t> tests</a:t>
            </a:r>
          </a:p>
          <a:p>
            <a:pPr marL="0" indent="0" algn="ctr" defTabSz="914377">
              <a:buNone/>
            </a:pPr>
            <a:r>
              <a:rPr lang="nl-NL" sz="2000">
                <a:solidFill>
                  <a:prstClr val="black"/>
                </a:solidFill>
                <a:latin typeface="Calibri" panose="020F0502020204030204"/>
              </a:rPr>
              <a:t>Technology </a:t>
            </a:r>
            <a:r>
              <a:rPr lang="nl-NL" sz="2000" err="1">
                <a:solidFill>
                  <a:prstClr val="black"/>
                </a:solidFill>
                <a:latin typeface="Calibri" panose="020F0502020204030204"/>
              </a:rPr>
              <a:t>validated</a:t>
            </a:r>
            <a:r>
              <a:rPr lang="nl-NL" sz="2000">
                <a:solidFill>
                  <a:prstClr val="black"/>
                </a:solidFill>
                <a:latin typeface="Calibri" panose="020F0502020204030204"/>
              </a:rPr>
              <a:t> in relevant environment</a:t>
            </a:r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E6035DA3-BD3A-C46E-2BD3-DDF37099E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51" y="1874825"/>
            <a:ext cx="4025900" cy="38440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400" b="1"/>
              <a:t>Engineering and development</a:t>
            </a:r>
          </a:p>
          <a:p>
            <a:pPr marL="0" indent="0" algn="ctr">
              <a:buNone/>
            </a:pPr>
            <a:endParaRPr lang="nl-NL" b="1"/>
          </a:p>
          <a:p>
            <a:pPr marL="0" indent="0" algn="ctr">
              <a:buNone/>
            </a:pPr>
            <a:endParaRPr lang="nl-NL" b="1"/>
          </a:p>
          <a:p>
            <a:pPr marL="0" indent="0" algn="ctr">
              <a:buNone/>
            </a:pPr>
            <a:endParaRPr lang="nl-NL" b="1"/>
          </a:p>
          <a:p>
            <a:pPr marL="0" indent="0" algn="ctr">
              <a:buNone/>
            </a:pPr>
            <a:endParaRPr lang="nl-NL" b="1"/>
          </a:p>
          <a:p>
            <a:pPr marL="0" indent="0" algn="ctr">
              <a:buNone/>
            </a:pPr>
            <a:endParaRPr lang="nl-NL" b="1"/>
          </a:p>
          <a:p>
            <a:pPr marL="0" indent="0" algn="ctr">
              <a:buNone/>
            </a:pPr>
            <a:r>
              <a:rPr lang="nl-NL" sz="2000"/>
              <a:t>Small </a:t>
            </a:r>
            <a:r>
              <a:rPr lang="nl-NL" sz="2000" err="1"/>
              <a:t>to</a:t>
            </a:r>
            <a:r>
              <a:rPr lang="nl-NL" sz="2000"/>
              <a:t> </a:t>
            </a:r>
            <a:r>
              <a:rPr lang="nl-NL" sz="2000" err="1"/>
              <a:t>mid</a:t>
            </a:r>
            <a:r>
              <a:rPr lang="nl-NL" sz="2000"/>
              <a:t> -</a:t>
            </a:r>
            <a:r>
              <a:rPr lang="nl-NL" sz="2000" err="1"/>
              <a:t>scale</a:t>
            </a:r>
            <a:r>
              <a:rPr lang="nl-NL" sz="2000"/>
              <a:t> </a:t>
            </a:r>
            <a:r>
              <a:rPr lang="nl-NL" sz="2000" err="1"/>
              <a:t>experiments</a:t>
            </a:r>
            <a:endParaRPr lang="nl-NL" sz="2000"/>
          </a:p>
          <a:p>
            <a:pPr marL="0" indent="0" algn="ctr">
              <a:buNone/>
            </a:pPr>
            <a:r>
              <a:rPr lang="nl-NL" sz="2000"/>
              <a:t>Technology </a:t>
            </a:r>
            <a:r>
              <a:rPr lang="nl-NL" sz="2000" err="1"/>
              <a:t>validated</a:t>
            </a:r>
            <a:r>
              <a:rPr lang="nl-NL" sz="2000"/>
              <a:t> in </a:t>
            </a:r>
            <a:r>
              <a:rPr lang="nl-NL" sz="2000" err="1"/>
              <a:t>the</a:t>
            </a:r>
            <a:r>
              <a:rPr lang="nl-NL" sz="2000"/>
              <a:t> lab 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C08C71F5-BFF3-14A9-521B-562A46DA4555}"/>
              </a:ext>
            </a:extLst>
          </p:cNvPr>
          <p:cNvSpPr txBox="1">
            <a:spLocks/>
          </p:cNvSpPr>
          <p:nvPr/>
        </p:nvSpPr>
        <p:spPr>
          <a:xfrm>
            <a:off x="8312148" y="1960449"/>
            <a:ext cx="3879853" cy="39646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nl-NL" sz="2400" b="1" err="1">
                <a:solidFill>
                  <a:prstClr val="black"/>
                </a:solidFill>
                <a:latin typeface="Calibri" panose="020F0502020204030204"/>
              </a:rPr>
              <a:t>Qualification</a:t>
            </a: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b="1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endParaRPr lang="nl-NL" sz="240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r>
              <a:rPr lang="nl-NL" sz="2400" err="1">
                <a:solidFill>
                  <a:prstClr val="black"/>
                </a:solidFill>
                <a:latin typeface="Calibri" panose="020F0502020204030204"/>
              </a:rPr>
              <a:t>Factory</a:t>
            </a:r>
            <a:r>
              <a:rPr lang="nl-NL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2400" err="1">
                <a:solidFill>
                  <a:prstClr val="black"/>
                </a:solidFill>
                <a:latin typeface="Calibri" panose="020F0502020204030204"/>
              </a:rPr>
              <a:t>acceptence</a:t>
            </a:r>
            <a:r>
              <a:rPr lang="nl-NL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2400" err="1">
                <a:solidFill>
                  <a:prstClr val="black"/>
                </a:solidFill>
                <a:latin typeface="Calibri" panose="020F0502020204030204"/>
              </a:rPr>
              <a:t>testing</a:t>
            </a:r>
            <a:r>
              <a:rPr lang="nl-NL" sz="2400">
                <a:solidFill>
                  <a:prstClr val="black"/>
                </a:solidFill>
                <a:latin typeface="Calibri" panose="020F0502020204030204"/>
              </a:rPr>
              <a:t> at full </a:t>
            </a:r>
            <a:r>
              <a:rPr lang="nl-NL" sz="2400" err="1">
                <a:solidFill>
                  <a:prstClr val="black"/>
                </a:solidFill>
                <a:latin typeface="Calibri" panose="020F0502020204030204"/>
              </a:rPr>
              <a:t>scale</a:t>
            </a:r>
            <a:endParaRPr lang="nl-NL" sz="240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ctr" defTabSz="914377">
              <a:buNone/>
            </a:pPr>
            <a:r>
              <a:rPr lang="nl-NL" sz="2400">
                <a:solidFill>
                  <a:prstClr val="black"/>
                </a:solidFill>
                <a:latin typeface="Calibri" panose="020F0502020204030204"/>
              </a:rPr>
              <a:t>System complete and </a:t>
            </a:r>
            <a:r>
              <a:rPr lang="nl-NL" sz="2400" err="1">
                <a:solidFill>
                  <a:prstClr val="black"/>
                </a:solidFill>
                <a:latin typeface="Calibri" panose="020F0502020204030204"/>
              </a:rPr>
              <a:t>qualified</a:t>
            </a:r>
            <a:endParaRPr lang="nl-NL" sz="2400">
              <a:solidFill>
                <a:prstClr val="black"/>
              </a:solidFill>
              <a:latin typeface="Calibri" panose="020F0502020204030204"/>
            </a:endParaRPr>
          </a:p>
          <a:p>
            <a:pPr marL="0" indent="0" defTabSz="914377">
              <a:buNone/>
            </a:pPr>
            <a:endParaRPr lang="nl-NL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BC9AF5-4562-D6A7-9B76-6AD14301F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25" y="2363098"/>
            <a:ext cx="2817055" cy="2112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2E43BA-2A92-784E-8429-524213946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" y="2372606"/>
            <a:ext cx="2875743" cy="211279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31A6A8A8-DE30-8760-4C8F-1C25EF41E938}"/>
              </a:ext>
            </a:extLst>
          </p:cNvPr>
          <p:cNvSpPr/>
          <p:nvPr/>
        </p:nvSpPr>
        <p:spPr>
          <a:xfrm>
            <a:off x="3841338" y="3031231"/>
            <a:ext cx="485775" cy="9144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4D0D08B-744A-CE8C-B172-0A3A691EC395}"/>
              </a:ext>
            </a:extLst>
          </p:cNvPr>
          <p:cNvSpPr/>
          <p:nvPr/>
        </p:nvSpPr>
        <p:spPr>
          <a:xfrm>
            <a:off x="7979193" y="3031231"/>
            <a:ext cx="485775" cy="9144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204107E-50C6-A993-DEBF-D83BE2E1A390}"/>
              </a:ext>
            </a:extLst>
          </p:cNvPr>
          <p:cNvGraphicFramePr/>
          <p:nvPr/>
        </p:nvGraphicFramePr>
        <p:xfrm>
          <a:off x="365125" y="6303276"/>
          <a:ext cx="5197475" cy="32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F226A905-8058-A362-50B9-6E184E80A4A3}"/>
              </a:ext>
            </a:extLst>
          </p:cNvPr>
          <p:cNvGraphicFramePr/>
          <p:nvPr/>
        </p:nvGraphicFramePr>
        <p:xfrm>
          <a:off x="5424238" y="6303276"/>
          <a:ext cx="3910263" cy="32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8D23FA6-1568-C29A-66FE-04FD08F3690E}"/>
              </a:ext>
            </a:extLst>
          </p:cNvPr>
          <p:cNvGraphicFramePr/>
          <p:nvPr/>
        </p:nvGraphicFramePr>
        <p:xfrm>
          <a:off x="9194874" y="6303276"/>
          <a:ext cx="1426839" cy="32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F0D84FE4-BB30-7DF5-0091-11B58ADBFB30}"/>
              </a:ext>
            </a:extLst>
          </p:cNvPr>
          <p:cNvGraphicFramePr/>
          <p:nvPr/>
        </p:nvGraphicFramePr>
        <p:xfrm>
          <a:off x="10490274" y="6303276"/>
          <a:ext cx="1426839" cy="323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41764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  <p:bldP spid="9" grpId="0"/>
      <p:bldP spid="13" grpId="0" animBg="1"/>
      <p:bldP spid="14" grpId="0" animBg="1"/>
      <p:bldGraphic spid="15" grpId="0">
        <p:bldAsOne/>
      </p:bldGraphic>
      <p:bldGraphic spid="16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D4EE77-C9A4-4F86-874A-E2EFF5869C86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2400" b="1" dirty="0" err="1">
                <a:solidFill>
                  <a:srgbClr val="2B2B2B"/>
                </a:solidFill>
                <a:latin typeface="Hind" panose="02000000000000000000" pitchFamily="2" charset="0"/>
              </a:rPr>
              <a:t>Strategy</a:t>
            </a:r>
            <a:r>
              <a:rPr lang="nl-NL" sz="2400" b="1" dirty="0">
                <a:solidFill>
                  <a:srgbClr val="2B2B2B"/>
                </a:solidFill>
                <a:latin typeface="Hind" panose="02000000000000000000" pitchFamily="2" charset="0"/>
              </a:rPr>
              <a:t> </a:t>
            </a:r>
            <a:r>
              <a:rPr lang="nl-NL" sz="2400" b="1" dirty="0" err="1">
                <a:solidFill>
                  <a:srgbClr val="2B2B2B"/>
                </a:solidFill>
                <a:latin typeface="Hind" panose="02000000000000000000" pitchFamily="2" charset="0"/>
              </a:rPr>
              <a:t>for</a:t>
            </a:r>
            <a:r>
              <a:rPr lang="nl-NL" sz="2400" b="1" dirty="0">
                <a:solidFill>
                  <a:srgbClr val="2B2B2B"/>
                </a:solidFill>
                <a:latin typeface="Hind" panose="02000000000000000000" pitchFamily="2" charset="0"/>
              </a:rPr>
              <a:t> </a:t>
            </a:r>
            <a:r>
              <a:rPr lang="nl-NL" sz="2400" b="1" dirty="0" err="1">
                <a:solidFill>
                  <a:srgbClr val="2B2B2B"/>
                </a:solidFill>
                <a:latin typeface="Hind" panose="02000000000000000000" pitchFamily="2" charset="0"/>
              </a:rPr>
              <a:t>innovations</a:t>
            </a:r>
            <a:endParaRPr lang="nl-NL" sz="2400" b="1" dirty="0">
              <a:solidFill>
                <a:srgbClr val="2B2B2B"/>
              </a:solidFill>
              <a:latin typeface="Hind" panose="02000000000000000000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E41FF60-B1E5-D7D7-F6A8-3B1197AA7BA8}"/>
              </a:ext>
            </a:extLst>
          </p:cNvPr>
          <p:cNvSpPr/>
          <p:nvPr/>
        </p:nvSpPr>
        <p:spPr>
          <a:xfrm>
            <a:off x="2811108" y="2804467"/>
            <a:ext cx="8501743" cy="718459"/>
          </a:xfrm>
          <a:custGeom>
            <a:avLst/>
            <a:gdLst>
              <a:gd name="connsiteX0" fmla="*/ 0 w 8501743"/>
              <a:gd name="connsiteY0" fmla="*/ 0 h 718458"/>
              <a:gd name="connsiteX1" fmla="*/ 8501743 w 8501743"/>
              <a:gd name="connsiteY1" fmla="*/ 718458 h 718458"/>
              <a:gd name="connsiteX2" fmla="*/ 8501743 w 8501743"/>
              <a:gd name="connsiteY2" fmla="*/ 718458 h 71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1743" h="718458">
                <a:moveTo>
                  <a:pt x="0" y="0"/>
                </a:moveTo>
                <a:lnTo>
                  <a:pt x="8501743" y="718458"/>
                </a:lnTo>
                <a:lnTo>
                  <a:pt x="8501743" y="718458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B5D6777-97D2-E727-DD1A-761D2760C331}"/>
              </a:ext>
            </a:extLst>
          </p:cNvPr>
          <p:cNvSpPr/>
          <p:nvPr/>
        </p:nvSpPr>
        <p:spPr>
          <a:xfrm>
            <a:off x="3867021" y="2662957"/>
            <a:ext cx="5693229" cy="968829"/>
          </a:xfrm>
          <a:custGeom>
            <a:avLst/>
            <a:gdLst>
              <a:gd name="connsiteX0" fmla="*/ 0 w 5693229"/>
              <a:gd name="connsiteY0" fmla="*/ 0 h 968829"/>
              <a:gd name="connsiteX1" fmla="*/ 2514600 w 5693229"/>
              <a:gd name="connsiteY1" fmla="*/ 631372 h 968829"/>
              <a:gd name="connsiteX2" fmla="*/ 5693229 w 5693229"/>
              <a:gd name="connsiteY2" fmla="*/ 968829 h 968829"/>
              <a:gd name="connsiteX3" fmla="*/ 5693229 w 5693229"/>
              <a:gd name="connsiteY3" fmla="*/ 968829 h 96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9" h="968829">
                <a:moveTo>
                  <a:pt x="0" y="0"/>
                </a:moveTo>
                <a:cubicBezTo>
                  <a:pt x="782864" y="234950"/>
                  <a:pt x="1565729" y="469901"/>
                  <a:pt x="2514600" y="631372"/>
                </a:cubicBezTo>
                <a:cubicBezTo>
                  <a:pt x="3463472" y="792844"/>
                  <a:pt x="5693229" y="968829"/>
                  <a:pt x="5693229" y="968829"/>
                </a:cubicBezTo>
                <a:lnTo>
                  <a:pt x="5693229" y="9688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A254452-FC3D-B179-F926-58EAC06C3A2D}"/>
              </a:ext>
            </a:extLst>
          </p:cNvPr>
          <p:cNvSpPr/>
          <p:nvPr/>
        </p:nvSpPr>
        <p:spPr>
          <a:xfrm flipV="1">
            <a:off x="3867021" y="4019098"/>
            <a:ext cx="5693229" cy="968829"/>
          </a:xfrm>
          <a:custGeom>
            <a:avLst/>
            <a:gdLst>
              <a:gd name="connsiteX0" fmla="*/ 0 w 5693229"/>
              <a:gd name="connsiteY0" fmla="*/ 0 h 968829"/>
              <a:gd name="connsiteX1" fmla="*/ 2514600 w 5693229"/>
              <a:gd name="connsiteY1" fmla="*/ 631372 h 968829"/>
              <a:gd name="connsiteX2" fmla="*/ 5693229 w 5693229"/>
              <a:gd name="connsiteY2" fmla="*/ 968829 h 968829"/>
              <a:gd name="connsiteX3" fmla="*/ 5693229 w 5693229"/>
              <a:gd name="connsiteY3" fmla="*/ 968829 h 96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3229" h="968829">
                <a:moveTo>
                  <a:pt x="0" y="0"/>
                </a:moveTo>
                <a:cubicBezTo>
                  <a:pt x="782864" y="234950"/>
                  <a:pt x="1565729" y="469901"/>
                  <a:pt x="2514600" y="631372"/>
                </a:cubicBezTo>
                <a:cubicBezTo>
                  <a:pt x="3463472" y="792844"/>
                  <a:pt x="5693229" y="968829"/>
                  <a:pt x="5693229" y="968829"/>
                </a:cubicBezTo>
                <a:lnTo>
                  <a:pt x="5693229" y="96882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690629-C750-122A-B863-C7B9FEA17180}"/>
              </a:ext>
            </a:extLst>
          </p:cNvPr>
          <p:cNvCxnSpPr>
            <a:cxnSpLocks/>
          </p:cNvCxnSpPr>
          <p:nvPr/>
        </p:nvCxnSpPr>
        <p:spPr>
          <a:xfrm>
            <a:off x="5423680" y="2488782"/>
            <a:ext cx="0" cy="276868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B2FAF7-BE1D-FF89-2BA8-CEFC88D41C96}"/>
              </a:ext>
            </a:extLst>
          </p:cNvPr>
          <p:cNvCxnSpPr>
            <a:cxnSpLocks/>
          </p:cNvCxnSpPr>
          <p:nvPr/>
        </p:nvCxnSpPr>
        <p:spPr>
          <a:xfrm>
            <a:off x="7589936" y="2488782"/>
            <a:ext cx="0" cy="276868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2F36439-D76A-ACA6-CE7D-7AE7B79FF99C}"/>
              </a:ext>
            </a:extLst>
          </p:cNvPr>
          <p:cNvSpPr txBox="1"/>
          <p:nvPr/>
        </p:nvSpPr>
        <p:spPr>
          <a:xfrm>
            <a:off x="3486022" y="5017338"/>
            <a:ext cx="2066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b="1" dirty="0">
                <a:solidFill>
                  <a:prstClr val="black"/>
                </a:solidFill>
                <a:latin typeface="Franklin Gothic Book"/>
              </a:rPr>
              <a:t>Discover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782AB-5242-F019-5493-86A754918D85}"/>
              </a:ext>
            </a:extLst>
          </p:cNvPr>
          <p:cNvSpPr txBox="1"/>
          <p:nvPr/>
        </p:nvSpPr>
        <p:spPr>
          <a:xfrm>
            <a:off x="5488996" y="5017338"/>
            <a:ext cx="2066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b="1" dirty="0" err="1">
                <a:solidFill>
                  <a:prstClr val="black"/>
                </a:solidFill>
                <a:latin typeface="Franklin Gothic Book"/>
              </a:rPr>
              <a:t>Develop</a:t>
            </a:r>
            <a:endParaRPr lang="nl-NL" b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3D42D0-D87D-8AFC-F248-D9E07F84477B}"/>
              </a:ext>
            </a:extLst>
          </p:cNvPr>
          <p:cNvSpPr txBox="1"/>
          <p:nvPr/>
        </p:nvSpPr>
        <p:spPr>
          <a:xfrm>
            <a:off x="7872964" y="5017143"/>
            <a:ext cx="2024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nl-NL" b="1" dirty="0" err="1">
                <a:solidFill>
                  <a:prstClr val="black"/>
                </a:solidFill>
                <a:latin typeface="Franklin Gothic Book"/>
              </a:rPr>
              <a:t>Demonstrate</a:t>
            </a:r>
            <a:endParaRPr lang="nl-NL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D37EF0-7712-FE7C-9F57-B7A9A25942C4}"/>
              </a:ext>
            </a:extLst>
          </p:cNvPr>
          <p:cNvSpPr txBox="1"/>
          <p:nvPr/>
        </p:nvSpPr>
        <p:spPr>
          <a:xfrm>
            <a:off x="3486022" y="2329346"/>
            <a:ext cx="2066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b="1" dirty="0">
                <a:solidFill>
                  <a:prstClr val="black"/>
                </a:solidFill>
                <a:latin typeface="Franklin Gothic Book"/>
              </a:rPr>
              <a:t>TRL&lt;4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C1850-CE28-9A60-65DD-DB9AF7DD0F3C}"/>
              </a:ext>
            </a:extLst>
          </p:cNvPr>
          <p:cNvSpPr txBox="1"/>
          <p:nvPr/>
        </p:nvSpPr>
        <p:spPr>
          <a:xfrm>
            <a:off x="5488996" y="2329346"/>
            <a:ext cx="2066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defTabSz="914377"/>
            <a:r>
              <a:rPr lang="nl-NL" b="1" dirty="0">
                <a:solidFill>
                  <a:prstClr val="black"/>
                </a:solidFill>
                <a:latin typeface="Franklin Gothic Book"/>
              </a:rPr>
              <a:t>TRL 4-7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53B84-E138-F8D4-F834-422DFEB97D4D}"/>
              </a:ext>
            </a:extLst>
          </p:cNvPr>
          <p:cNvSpPr txBox="1"/>
          <p:nvPr/>
        </p:nvSpPr>
        <p:spPr>
          <a:xfrm>
            <a:off x="7872964" y="2329151"/>
            <a:ext cx="2024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nl-NL" b="1" dirty="0">
                <a:solidFill>
                  <a:prstClr val="black"/>
                </a:solidFill>
                <a:latin typeface="Franklin Gothic Book"/>
              </a:rPr>
              <a:t>TRL 7-8</a:t>
            </a:r>
            <a:endParaRPr lang="nl-NL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9DF4F8-938E-5EBA-1309-567056407C51}"/>
              </a:ext>
            </a:extLst>
          </p:cNvPr>
          <p:cNvSpPr/>
          <p:nvPr/>
        </p:nvSpPr>
        <p:spPr>
          <a:xfrm>
            <a:off x="4101934" y="3016930"/>
            <a:ext cx="337457" cy="3338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DFD91A-D95E-513F-BA18-694925AE2CAA}"/>
              </a:ext>
            </a:extLst>
          </p:cNvPr>
          <p:cNvSpPr/>
          <p:nvPr/>
        </p:nvSpPr>
        <p:spPr>
          <a:xfrm>
            <a:off x="4684419" y="4217816"/>
            <a:ext cx="337457" cy="3338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C8BEA4-9B31-9D64-172F-A824A725818B}"/>
              </a:ext>
            </a:extLst>
          </p:cNvPr>
          <p:cNvSpPr/>
          <p:nvPr/>
        </p:nvSpPr>
        <p:spPr>
          <a:xfrm>
            <a:off x="3937781" y="4446884"/>
            <a:ext cx="337457" cy="3338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7AC369-AAA4-E538-2381-AD0876FAD42F}"/>
              </a:ext>
            </a:extLst>
          </p:cNvPr>
          <p:cNvSpPr/>
          <p:nvPr/>
        </p:nvSpPr>
        <p:spPr>
          <a:xfrm>
            <a:off x="4815431" y="3215618"/>
            <a:ext cx="337457" cy="3338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F7721D-F970-72DA-0B34-5269DBF8616E}"/>
              </a:ext>
            </a:extLst>
          </p:cNvPr>
          <p:cNvSpPr>
            <a:spLocks noChangeAspect="1"/>
          </p:cNvSpPr>
          <p:nvPr/>
        </p:nvSpPr>
        <p:spPr>
          <a:xfrm rot="15963205">
            <a:off x="10204497" y="4400557"/>
            <a:ext cx="212605" cy="2103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sz="14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1775F2-EC66-17A9-65D4-E4BEC7F645ED}"/>
              </a:ext>
            </a:extLst>
          </p:cNvPr>
          <p:cNvSpPr/>
          <p:nvPr/>
        </p:nvSpPr>
        <p:spPr>
          <a:xfrm>
            <a:off x="4170982" y="3820250"/>
            <a:ext cx="337457" cy="3338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896E17-66DD-F1BC-2363-464CE8FAC6CE}"/>
              </a:ext>
            </a:extLst>
          </p:cNvPr>
          <p:cNvSpPr>
            <a:spLocks noChangeAspect="1"/>
          </p:cNvSpPr>
          <p:nvPr/>
        </p:nvSpPr>
        <p:spPr>
          <a:xfrm rot="15963205">
            <a:off x="10204496" y="4725418"/>
            <a:ext cx="212605" cy="2103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sz="14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4350C1-D4F7-1F1D-68DF-4EDAE53A6004}"/>
              </a:ext>
            </a:extLst>
          </p:cNvPr>
          <p:cNvSpPr/>
          <p:nvPr/>
        </p:nvSpPr>
        <p:spPr>
          <a:xfrm>
            <a:off x="7704235" y="3536072"/>
            <a:ext cx="337457" cy="3338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2779A2F-5F0C-82F8-AE3D-47AAEA0C0F54}"/>
              </a:ext>
            </a:extLst>
          </p:cNvPr>
          <p:cNvSpPr/>
          <p:nvPr/>
        </p:nvSpPr>
        <p:spPr>
          <a:xfrm>
            <a:off x="8754885" y="3742724"/>
            <a:ext cx="337457" cy="33380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84D64BB-D199-7074-C44F-5078AC458330}"/>
              </a:ext>
            </a:extLst>
          </p:cNvPr>
          <p:cNvSpPr/>
          <p:nvPr/>
        </p:nvSpPr>
        <p:spPr>
          <a:xfrm>
            <a:off x="8108267" y="3787386"/>
            <a:ext cx="337457" cy="33380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50E428-07EF-6D0A-CA7D-E9FA1FC888C5}"/>
              </a:ext>
            </a:extLst>
          </p:cNvPr>
          <p:cNvSpPr/>
          <p:nvPr/>
        </p:nvSpPr>
        <p:spPr>
          <a:xfrm>
            <a:off x="5499622" y="3614105"/>
            <a:ext cx="337457" cy="3338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66B1CE-42E1-F57A-3415-BE3B67240FCD}"/>
              </a:ext>
            </a:extLst>
          </p:cNvPr>
          <p:cNvSpPr>
            <a:spLocks noChangeAspect="1"/>
          </p:cNvSpPr>
          <p:nvPr/>
        </p:nvSpPr>
        <p:spPr>
          <a:xfrm>
            <a:off x="10198577" y="5056930"/>
            <a:ext cx="212605" cy="21030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sz="14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C1F1ACA-CFD3-C241-D071-050F09D80362}"/>
              </a:ext>
            </a:extLst>
          </p:cNvPr>
          <p:cNvSpPr/>
          <p:nvPr/>
        </p:nvSpPr>
        <p:spPr>
          <a:xfrm>
            <a:off x="5994214" y="3392213"/>
            <a:ext cx="337457" cy="333805"/>
          </a:xfrm>
          <a:prstGeom prst="ellipse">
            <a:avLst/>
          </a:prstGeom>
          <a:pattFill prst="wdDnDiag">
            <a:fgClr>
              <a:schemeClr val="tx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srgbClr val="9C9C9C"/>
              </a:solidFill>
              <a:latin typeface="Franklin Gothic Book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76E8AD4-F83A-D47C-524A-8FCABE8B8442}"/>
              </a:ext>
            </a:extLst>
          </p:cNvPr>
          <p:cNvSpPr/>
          <p:nvPr/>
        </p:nvSpPr>
        <p:spPr>
          <a:xfrm>
            <a:off x="6162942" y="3965396"/>
            <a:ext cx="337457" cy="3338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9015172-5BD0-177C-2995-03FCE28CF7F0}"/>
              </a:ext>
            </a:extLst>
          </p:cNvPr>
          <p:cNvSpPr/>
          <p:nvPr/>
        </p:nvSpPr>
        <p:spPr>
          <a:xfrm>
            <a:off x="6565625" y="3631590"/>
            <a:ext cx="337457" cy="3338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772FCEC-AA03-ED5B-EE37-45A34B5082AF}"/>
              </a:ext>
            </a:extLst>
          </p:cNvPr>
          <p:cNvSpPr/>
          <p:nvPr/>
        </p:nvSpPr>
        <p:spPr>
          <a:xfrm>
            <a:off x="7182059" y="3863498"/>
            <a:ext cx="337457" cy="33380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D23053-ED2B-7F0B-074D-CA07DDE438F4}"/>
              </a:ext>
            </a:extLst>
          </p:cNvPr>
          <p:cNvSpPr/>
          <p:nvPr/>
        </p:nvSpPr>
        <p:spPr>
          <a:xfrm>
            <a:off x="7040835" y="3470270"/>
            <a:ext cx="337457" cy="33380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22A8B7-BE85-C8C4-091C-CCD392BAC399}"/>
              </a:ext>
            </a:extLst>
          </p:cNvPr>
          <p:cNvSpPr txBox="1"/>
          <p:nvPr/>
        </p:nvSpPr>
        <p:spPr>
          <a:xfrm>
            <a:off x="10589382" y="4365531"/>
            <a:ext cx="1602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nl-NL" sz="1200" dirty="0" err="1">
                <a:solidFill>
                  <a:prstClr val="black"/>
                </a:solidFill>
                <a:latin typeface="Franklin Gothic Book"/>
              </a:rPr>
              <a:t>Seed</a:t>
            </a:r>
            <a:r>
              <a:rPr lang="nl-NL" sz="1200" dirty="0">
                <a:solidFill>
                  <a:prstClr val="black"/>
                </a:solidFill>
                <a:latin typeface="Franklin Gothic Book"/>
              </a:rPr>
              <a:t>/research funds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4D8EBC-22CF-FC67-DAD0-711AAFBBBDDC}"/>
              </a:ext>
            </a:extLst>
          </p:cNvPr>
          <p:cNvSpPr txBox="1"/>
          <p:nvPr/>
        </p:nvSpPr>
        <p:spPr>
          <a:xfrm>
            <a:off x="10600469" y="4695821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nl-NL" sz="1200" dirty="0">
                <a:solidFill>
                  <a:prstClr val="black"/>
                </a:solidFill>
                <a:latin typeface="Franklin Gothic Book"/>
              </a:rPr>
              <a:t>PPS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C6D97F-9606-E407-7987-19C221612129}"/>
              </a:ext>
            </a:extLst>
          </p:cNvPr>
          <p:cNvSpPr txBox="1"/>
          <p:nvPr/>
        </p:nvSpPr>
        <p:spPr>
          <a:xfrm>
            <a:off x="10600470" y="5023584"/>
            <a:ext cx="82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nl-NL" sz="1200" dirty="0">
                <a:solidFill>
                  <a:prstClr val="black"/>
                </a:solidFill>
                <a:latin typeface="Franklin Gothic Book"/>
              </a:rPr>
              <a:t>JIP / B2B 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C0ECFEE9-679E-D674-B076-0A17D3ADCE67}"/>
              </a:ext>
            </a:extLst>
          </p:cNvPr>
          <p:cNvSpPr/>
          <p:nvPr/>
        </p:nvSpPr>
        <p:spPr>
          <a:xfrm>
            <a:off x="3119939" y="3672862"/>
            <a:ext cx="501407" cy="33380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D085492F-D6C0-AE5A-F54C-4EF261629BC6}"/>
              </a:ext>
            </a:extLst>
          </p:cNvPr>
          <p:cNvSpPr/>
          <p:nvPr/>
        </p:nvSpPr>
        <p:spPr>
          <a:xfrm>
            <a:off x="9721450" y="3682590"/>
            <a:ext cx="501407" cy="33380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2FD98F-0611-6730-0FEF-5409EC62A3CC}"/>
              </a:ext>
            </a:extLst>
          </p:cNvPr>
          <p:cNvSpPr txBox="1"/>
          <p:nvPr/>
        </p:nvSpPr>
        <p:spPr>
          <a:xfrm>
            <a:off x="1871371" y="3682590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nl-NL" sz="1400" i="1" dirty="0">
                <a:solidFill>
                  <a:prstClr val="black"/>
                </a:solidFill>
                <a:latin typeface="Franklin Gothic Book"/>
              </a:rPr>
              <a:t>Idea </a:t>
            </a:r>
            <a:r>
              <a:rPr lang="nl-NL" sz="1400" i="1" dirty="0" err="1">
                <a:solidFill>
                  <a:prstClr val="black"/>
                </a:solidFill>
                <a:latin typeface="Franklin Gothic Book"/>
              </a:rPr>
              <a:t>collection</a:t>
            </a:r>
            <a:endParaRPr lang="nl-NL" sz="1400" i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8B0C91-6A28-C0CE-E264-B7FCFFB96138}"/>
              </a:ext>
            </a:extLst>
          </p:cNvPr>
          <p:cNvSpPr txBox="1"/>
          <p:nvPr/>
        </p:nvSpPr>
        <p:spPr>
          <a:xfrm>
            <a:off x="10198578" y="3692006"/>
            <a:ext cx="164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nl-NL" sz="1400" i="1" dirty="0">
                <a:solidFill>
                  <a:prstClr val="black"/>
                </a:solidFill>
                <a:latin typeface="Franklin Gothic Book"/>
              </a:rPr>
              <a:t>Market </a:t>
            </a:r>
            <a:r>
              <a:rPr lang="nl-NL" sz="1400" i="1" dirty="0" err="1">
                <a:solidFill>
                  <a:prstClr val="black"/>
                </a:solidFill>
                <a:latin typeface="Franklin Gothic Book"/>
              </a:rPr>
              <a:t>deployment</a:t>
            </a:r>
            <a:endParaRPr lang="nl-NL" sz="1400" i="1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A6DBA5C-77C3-8A7F-F3F3-4D879A72A673}"/>
              </a:ext>
            </a:extLst>
          </p:cNvPr>
          <p:cNvSpPr/>
          <p:nvPr/>
        </p:nvSpPr>
        <p:spPr>
          <a:xfrm>
            <a:off x="4995102" y="3764446"/>
            <a:ext cx="337457" cy="333805"/>
          </a:xfrm>
          <a:prstGeom prst="ellipse">
            <a:avLst/>
          </a:prstGeom>
          <a:pattFill prst="wdDnDiag">
            <a:fgClr>
              <a:schemeClr val="tx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dirty="0">
              <a:solidFill>
                <a:srgbClr val="9C9C9C"/>
              </a:solidFill>
              <a:latin typeface="Franklin Gothic Book"/>
            </a:endParaRPr>
          </a:p>
        </p:txBody>
      </p:sp>
      <p:sp>
        <p:nvSpPr>
          <p:cNvPr id="41" name="Vertical Text Placeholder 22">
            <a:extLst>
              <a:ext uri="{FF2B5EF4-FFF2-40B4-BE49-F238E27FC236}">
                <a16:creationId xmlns:a16="http://schemas.microsoft.com/office/drawing/2014/main" id="{176C2725-659E-6323-1F90-61218F8AFCD4}"/>
              </a:ext>
            </a:extLst>
          </p:cNvPr>
          <p:cNvSpPr txBox="1">
            <a:spLocks/>
          </p:cNvSpPr>
          <p:nvPr/>
        </p:nvSpPr>
        <p:spPr>
          <a:xfrm>
            <a:off x="1873174" y="1684141"/>
            <a:ext cx="9911284" cy="5173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2B2B2B"/>
                </a:solidFill>
                <a:latin typeface="Hind" panose="02000000000000000000" pitchFamily="2" charset="0"/>
              </a:rPr>
              <a:t>Fill the funnel at every TRL by combining good ideas with the appropriate funding instruments to work on balanced project portfolio</a:t>
            </a: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Hind" panose="02000000000000000000" pitchFamily="2" charset="0"/>
              <a:ea typeface="Cambria" panose="02040503050406030204" pitchFamily="18" charset="0"/>
              <a:cs typeface="+mn-cs"/>
            </a:endParaRP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Hind" panose="02000000000000000000" pitchFamily="2" charset="0"/>
              <a:ea typeface="Cambria" panose="02040503050406030204" pitchFamily="18" charset="0"/>
              <a:cs typeface="+mn-cs"/>
            </a:endParaRP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Hind" panose="02000000000000000000" pitchFamily="2" charset="0"/>
              <a:ea typeface="Cambria" panose="02040503050406030204" pitchFamily="18" charset="0"/>
              <a:cs typeface="+mn-cs"/>
            </a:endParaRP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Hind" panose="02000000000000000000" pitchFamily="2" charset="0"/>
              <a:ea typeface="Cambria" panose="02040503050406030204" pitchFamily="18" charset="0"/>
              <a:cs typeface="+mn-cs"/>
            </a:endParaRP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Hind" panose="02000000000000000000" pitchFamily="2" charset="0"/>
              <a:ea typeface="Cambria" panose="02040503050406030204" pitchFamily="18" charset="0"/>
              <a:cs typeface="+mn-cs"/>
            </a:endParaRP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Cambria" panose="02040503050406030204" pitchFamily="18" charset="0"/>
                <a:cs typeface="+mn-cs"/>
              </a:rPr>
              <a:t>Follow a program approach that targets the development of a technology through various follow-up projects</a:t>
            </a:r>
          </a:p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2B2B2B"/>
                </a:solidFill>
                <a:latin typeface="Hind" panose="02000000000000000000" pitchFamily="2" charset="0"/>
              </a:rPr>
              <a:t>Develop expertise together with partners to accelerate the maturation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Hind" panose="02000000000000000000" pitchFamily="2" charset="0"/>
              <a:ea typeface="Cambria" panose="02040503050406030204" pitchFamily="18" charset="0"/>
              <a:cs typeface="+mn-cs"/>
            </a:endParaRPr>
          </a:p>
          <a:p>
            <a:pPr marL="0" indent="0" defTabSz="914377">
              <a:buNone/>
              <a:defRPr/>
            </a:pPr>
            <a:r>
              <a:rPr lang="en-US" sz="1400" dirty="0">
                <a:solidFill>
                  <a:srgbClr val="2B2B2B"/>
                </a:solidFill>
                <a:latin typeface="Hind" panose="02000000000000000000" pitchFamily="2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latin typeface="Hind" panose="02000000000000000000" pitchFamily="2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31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D4EE77-C9A4-4F86-874A-E2EFF5869C86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nl-NL" sz="2400" b="1" dirty="0" err="1">
                <a:solidFill>
                  <a:srgbClr val="2B2B2B"/>
                </a:solidFill>
                <a:latin typeface="Hind" panose="02000000000000000000" pitchFamily="2" charset="0"/>
              </a:rPr>
              <a:t>Example</a:t>
            </a:r>
            <a:r>
              <a:rPr lang="nl-NL" sz="2400" b="1" dirty="0">
                <a:solidFill>
                  <a:srgbClr val="2B2B2B"/>
                </a:solidFill>
                <a:latin typeface="Hind" panose="02000000000000000000" pitchFamily="2" charset="0"/>
              </a:rPr>
              <a:t> </a:t>
            </a:r>
            <a:r>
              <a:rPr lang="nl-NL" sz="2400" b="1" dirty="0" err="1">
                <a:solidFill>
                  <a:srgbClr val="2B2B2B"/>
                </a:solidFill>
                <a:latin typeface="Hind" panose="02000000000000000000" pitchFamily="2" charset="0"/>
              </a:rPr>
              <a:t>technology</a:t>
            </a:r>
            <a:r>
              <a:rPr lang="nl-NL" sz="2400" b="1" dirty="0">
                <a:solidFill>
                  <a:srgbClr val="2B2B2B"/>
                </a:solidFill>
                <a:latin typeface="Hind" panose="02000000000000000000" pitchFamily="2" charset="0"/>
              </a:rPr>
              <a:t> </a:t>
            </a:r>
            <a:r>
              <a:rPr lang="nl-NL" sz="2400" b="1" dirty="0" err="1">
                <a:solidFill>
                  <a:srgbClr val="2B2B2B"/>
                </a:solidFill>
                <a:latin typeface="Hind" panose="02000000000000000000" pitchFamily="2" charset="0"/>
              </a:rPr>
              <a:t>maturation</a:t>
            </a:r>
            <a:endParaRPr lang="nl-NL" sz="2400" b="1" dirty="0">
              <a:solidFill>
                <a:srgbClr val="2B2B2B"/>
              </a:solidFill>
              <a:latin typeface="Hind" panose="020000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C265E9C-9040-2C47-B319-3B7A08F4F137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319606" y="3628145"/>
            <a:ext cx="3945647" cy="1395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EB32E2A-32BC-D0D7-F5B9-B0C4944CE831}"/>
              </a:ext>
            </a:extLst>
          </p:cNvPr>
          <p:cNvSpPr/>
          <p:nvPr/>
        </p:nvSpPr>
        <p:spPr>
          <a:xfrm>
            <a:off x="2882328" y="2105544"/>
            <a:ext cx="8976732" cy="3576988"/>
          </a:xfrm>
          <a:custGeom>
            <a:avLst/>
            <a:gdLst>
              <a:gd name="connsiteX0" fmla="*/ 0 w 8976732"/>
              <a:gd name="connsiteY0" fmla="*/ 3423425 h 3423425"/>
              <a:gd name="connsiteX1" fmla="*/ 1483112 w 8976732"/>
              <a:gd name="connsiteY1" fmla="*/ 3300761 h 3423425"/>
              <a:gd name="connsiteX2" fmla="*/ 3077737 w 8976732"/>
              <a:gd name="connsiteY2" fmla="*/ 2910468 h 3423425"/>
              <a:gd name="connsiteX3" fmla="*/ 4181707 w 8976732"/>
              <a:gd name="connsiteY3" fmla="*/ 2352907 h 3423425"/>
              <a:gd name="connsiteX4" fmla="*/ 4973444 w 8976732"/>
              <a:gd name="connsiteY4" fmla="*/ 1683834 h 3423425"/>
              <a:gd name="connsiteX5" fmla="*/ 5642517 w 8976732"/>
              <a:gd name="connsiteY5" fmla="*/ 1204332 h 3423425"/>
              <a:gd name="connsiteX6" fmla="*/ 6556917 w 8976732"/>
              <a:gd name="connsiteY6" fmla="*/ 702527 h 3423425"/>
              <a:gd name="connsiteX7" fmla="*/ 7482468 w 8976732"/>
              <a:gd name="connsiteY7" fmla="*/ 367990 h 3423425"/>
              <a:gd name="connsiteX8" fmla="*/ 8396868 w 8976732"/>
              <a:gd name="connsiteY8" fmla="*/ 78059 h 3423425"/>
              <a:gd name="connsiteX9" fmla="*/ 8976732 w 8976732"/>
              <a:gd name="connsiteY9" fmla="*/ 0 h 342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6732" h="3423425">
                <a:moveTo>
                  <a:pt x="0" y="3423425"/>
                </a:moveTo>
                <a:cubicBezTo>
                  <a:pt x="485078" y="3404839"/>
                  <a:pt x="970156" y="3386254"/>
                  <a:pt x="1483112" y="3300761"/>
                </a:cubicBezTo>
                <a:cubicBezTo>
                  <a:pt x="1996068" y="3215268"/>
                  <a:pt x="2627971" y="3068444"/>
                  <a:pt x="3077737" y="2910468"/>
                </a:cubicBezTo>
                <a:cubicBezTo>
                  <a:pt x="3527503" y="2752492"/>
                  <a:pt x="3865756" y="2557346"/>
                  <a:pt x="4181707" y="2352907"/>
                </a:cubicBezTo>
                <a:cubicBezTo>
                  <a:pt x="4497658" y="2148468"/>
                  <a:pt x="4729976" y="1875263"/>
                  <a:pt x="4973444" y="1683834"/>
                </a:cubicBezTo>
                <a:cubicBezTo>
                  <a:pt x="5216912" y="1492405"/>
                  <a:pt x="5378605" y="1367883"/>
                  <a:pt x="5642517" y="1204332"/>
                </a:cubicBezTo>
                <a:cubicBezTo>
                  <a:pt x="5906429" y="1040781"/>
                  <a:pt x="6250259" y="841917"/>
                  <a:pt x="6556917" y="702527"/>
                </a:cubicBezTo>
                <a:cubicBezTo>
                  <a:pt x="6863575" y="563137"/>
                  <a:pt x="7175810" y="472068"/>
                  <a:pt x="7482468" y="367990"/>
                </a:cubicBezTo>
                <a:cubicBezTo>
                  <a:pt x="7789126" y="263912"/>
                  <a:pt x="8147824" y="139391"/>
                  <a:pt x="8396868" y="78059"/>
                </a:cubicBezTo>
                <a:cubicBezTo>
                  <a:pt x="8645912" y="16727"/>
                  <a:pt x="8811322" y="8363"/>
                  <a:pt x="8976732" y="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394A1-2871-4282-1082-293BEE8CAA2F}"/>
              </a:ext>
            </a:extLst>
          </p:cNvPr>
          <p:cNvSpPr txBox="1"/>
          <p:nvPr/>
        </p:nvSpPr>
        <p:spPr>
          <a:xfrm>
            <a:off x="3379818" y="5975877"/>
            <a:ext cx="162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b="1" dirty="0">
                <a:solidFill>
                  <a:prstClr val="black"/>
                </a:solidFill>
                <a:latin typeface="Franklin Gothic Book"/>
              </a:rPr>
              <a:t>Discover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37CE6-CBDD-C46C-6EB8-DF94885FA086}"/>
              </a:ext>
            </a:extLst>
          </p:cNvPr>
          <p:cNvSpPr txBox="1"/>
          <p:nvPr/>
        </p:nvSpPr>
        <p:spPr>
          <a:xfrm>
            <a:off x="6397101" y="5975878"/>
            <a:ext cx="118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b="1" dirty="0">
                <a:solidFill>
                  <a:prstClr val="black"/>
                </a:solidFill>
                <a:latin typeface="Franklin Gothic Book"/>
              </a:rPr>
              <a:t>Develop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22DA5F-AA79-0EAF-0D58-8B140F04AE1C}"/>
              </a:ext>
            </a:extLst>
          </p:cNvPr>
          <p:cNvSpPr txBox="1"/>
          <p:nvPr/>
        </p:nvSpPr>
        <p:spPr>
          <a:xfrm>
            <a:off x="8949094" y="5975878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b="1" dirty="0">
                <a:solidFill>
                  <a:prstClr val="black"/>
                </a:solidFill>
                <a:latin typeface="Franklin Gothic Book"/>
              </a:rPr>
              <a:t>Demonstrate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97AD4-3E2E-A02A-55FF-EB381FA76ADE}"/>
              </a:ext>
            </a:extLst>
          </p:cNvPr>
          <p:cNvSpPr txBox="1"/>
          <p:nvPr/>
        </p:nvSpPr>
        <p:spPr>
          <a:xfrm rot="16200000">
            <a:off x="1179632" y="3400938"/>
            <a:ext cx="192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b="1" dirty="0">
                <a:solidFill>
                  <a:prstClr val="black"/>
                </a:solidFill>
                <a:latin typeface="Franklin Gothic Book"/>
              </a:rPr>
              <a:t>Market development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05C4DA-1DFB-8F47-0540-059CE1868585}"/>
              </a:ext>
            </a:extLst>
          </p:cNvPr>
          <p:cNvSpPr/>
          <p:nvPr/>
        </p:nvSpPr>
        <p:spPr>
          <a:xfrm>
            <a:off x="2692756" y="1891117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14EEA7CB-0AFF-1FB9-4E1D-FC623EADA71E}"/>
              </a:ext>
            </a:extLst>
          </p:cNvPr>
          <p:cNvSpPr/>
          <p:nvPr/>
        </p:nvSpPr>
        <p:spPr>
          <a:xfrm>
            <a:off x="5253452" y="1899601"/>
            <a:ext cx="3836019" cy="390107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sz="1400">
                <a:solidFill>
                  <a:prstClr val="white"/>
                </a:solidFill>
                <a:latin typeface="Franklin Gothic Book"/>
              </a:rPr>
              <a:t>RCSG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C38528-5272-F293-BFE0-23AFA8240097}"/>
              </a:ext>
            </a:extLst>
          </p:cNvPr>
          <p:cNvSpPr/>
          <p:nvPr/>
        </p:nvSpPr>
        <p:spPr>
          <a:xfrm>
            <a:off x="5688566" y="1886273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75218A-8C20-2C70-998E-B819CD566A11}"/>
              </a:ext>
            </a:extLst>
          </p:cNvPr>
          <p:cNvSpPr/>
          <p:nvPr/>
        </p:nvSpPr>
        <p:spPr>
          <a:xfrm>
            <a:off x="8684377" y="1886273"/>
            <a:ext cx="2156297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847E6-8E0F-4CAB-1588-7A85A99BD982}"/>
              </a:ext>
            </a:extLst>
          </p:cNvPr>
          <p:cNvSpPr txBox="1"/>
          <p:nvPr/>
        </p:nvSpPr>
        <p:spPr>
          <a:xfrm>
            <a:off x="9089471" y="1575542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GB" b="1" dirty="0">
                <a:solidFill>
                  <a:prstClr val="black"/>
                </a:solidFill>
                <a:latin typeface="Franklin Gothic Book"/>
              </a:rPr>
              <a:t>(TRL 7-8)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71D3F3-52C3-5853-CC09-28A31195603A}"/>
              </a:ext>
            </a:extLst>
          </p:cNvPr>
          <p:cNvSpPr txBox="1"/>
          <p:nvPr/>
        </p:nvSpPr>
        <p:spPr>
          <a:xfrm>
            <a:off x="6397100" y="1576080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GB" b="1" dirty="0">
                <a:solidFill>
                  <a:prstClr val="black"/>
                </a:solidFill>
                <a:latin typeface="Franklin Gothic Book"/>
              </a:rPr>
              <a:t>(TRL 4-6)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EF84CE-186B-389B-3375-1FEB9FDF4168}"/>
              </a:ext>
            </a:extLst>
          </p:cNvPr>
          <p:cNvSpPr txBox="1"/>
          <p:nvPr/>
        </p:nvSpPr>
        <p:spPr>
          <a:xfrm>
            <a:off x="3687010" y="1574586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GB" b="1" dirty="0">
                <a:solidFill>
                  <a:prstClr val="black"/>
                </a:solidFill>
                <a:latin typeface="Franklin Gothic Book"/>
              </a:rPr>
              <a:t>(TRL &lt;4)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AB7560-9B8B-5147-58F8-D248346FAF91}"/>
              </a:ext>
            </a:extLst>
          </p:cNvPr>
          <p:cNvSpPr/>
          <p:nvPr/>
        </p:nvSpPr>
        <p:spPr>
          <a:xfrm>
            <a:off x="10856452" y="1886273"/>
            <a:ext cx="1060019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5A2A-8F5A-B481-4CC0-C68F8616B3F6}"/>
              </a:ext>
            </a:extLst>
          </p:cNvPr>
          <p:cNvSpPr txBox="1"/>
          <p:nvPr/>
        </p:nvSpPr>
        <p:spPr>
          <a:xfrm>
            <a:off x="10713328" y="1556968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GB" b="1" dirty="0">
                <a:solidFill>
                  <a:prstClr val="black"/>
                </a:solidFill>
                <a:latin typeface="Franklin Gothic Book"/>
              </a:rPr>
              <a:t>(TRL 9)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E4A447-61F3-28BB-01A9-904064C46005}"/>
              </a:ext>
            </a:extLst>
          </p:cNvPr>
          <p:cNvSpPr txBox="1"/>
          <p:nvPr/>
        </p:nvSpPr>
        <p:spPr>
          <a:xfrm>
            <a:off x="10628532" y="5975877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b="1" dirty="0">
                <a:solidFill>
                  <a:prstClr val="black"/>
                </a:solidFill>
                <a:latin typeface="Franklin Gothic Book"/>
              </a:rPr>
              <a:t>Deploy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6B37AA-3B09-7A34-36F0-E9E7CCB38508}"/>
              </a:ext>
            </a:extLst>
          </p:cNvPr>
          <p:cNvSpPr txBox="1"/>
          <p:nvPr/>
        </p:nvSpPr>
        <p:spPr>
          <a:xfrm>
            <a:off x="3088162" y="5044334"/>
            <a:ext cx="1419139" cy="4308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100"/>
            </a:lvl1pPr>
          </a:lstStyle>
          <a:p>
            <a:pPr defTabSz="914377"/>
            <a:endParaRPr lang="en-GB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6630A9-1006-ADD3-91B4-CBEDFD489BB5}"/>
              </a:ext>
            </a:extLst>
          </p:cNvPr>
          <p:cNvSpPr txBox="1"/>
          <p:nvPr/>
        </p:nvSpPr>
        <p:spPr>
          <a:xfrm>
            <a:off x="4808300" y="4099950"/>
            <a:ext cx="1419139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F22C68-CF3A-F241-46E4-396E77B54CAA}"/>
              </a:ext>
            </a:extLst>
          </p:cNvPr>
          <p:cNvSpPr txBox="1"/>
          <p:nvPr/>
        </p:nvSpPr>
        <p:spPr>
          <a:xfrm>
            <a:off x="6345639" y="4026562"/>
            <a:ext cx="1392377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100"/>
            </a:lvl1pPr>
          </a:lstStyle>
          <a:p>
            <a:pPr defTabSz="914377"/>
            <a:endParaRPr lang="en-GB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133119-0DC1-8896-5588-3142EE36152F}"/>
              </a:ext>
            </a:extLst>
          </p:cNvPr>
          <p:cNvSpPr txBox="1"/>
          <p:nvPr/>
        </p:nvSpPr>
        <p:spPr>
          <a:xfrm>
            <a:off x="6517456" y="3457207"/>
            <a:ext cx="1347876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BB6711-F825-0AD4-2ABB-88D06E6BACCB}"/>
              </a:ext>
            </a:extLst>
          </p:cNvPr>
          <p:cNvSpPr txBox="1"/>
          <p:nvPr/>
        </p:nvSpPr>
        <p:spPr>
          <a:xfrm>
            <a:off x="8265253" y="3412701"/>
            <a:ext cx="1392377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100"/>
            </a:lvl1pPr>
          </a:lstStyle>
          <a:p>
            <a:pPr defTabSz="914377"/>
            <a:endParaRPr lang="en-GB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8DC2B1-5766-ADEC-82D2-0B18F6739500}"/>
              </a:ext>
            </a:extLst>
          </p:cNvPr>
          <p:cNvSpPr txBox="1"/>
          <p:nvPr/>
        </p:nvSpPr>
        <p:spPr>
          <a:xfrm>
            <a:off x="8456069" y="2835102"/>
            <a:ext cx="1347876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0410F0-0839-94F8-2806-75FBE2DE3213}"/>
              </a:ext>
            </a:extLst>
          </p:cNvPr>
          <p:cNvSpPr txBox="1"/>
          <p:nvPr/>
        </p:nvSpPr>
        <p:spPr>
          <a:xfrm>
            <a:off x="9240398" y="2239562"/>
            <a:ext cx="1347876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FF4B35-6897-2541-5784-90446A69AE60}"/>
              </a:ext>
            </a:extLst>
          </p:cNvPr>
          <p:cNvSpPr txBox="1"/>
          <p:nvPr/>
        </p:nvSpPr>
        <p:spPr>
          <a:xfrm>
            <a:off x="10713330" y="2024119"/>
            <a:ext cx="1347876" cy="430887"/>
          </a:xfrm>
          <a:prstGeom prst="rect">
            <a:avLst/>
          </a:prstGeom>
          <a:solidFill>
            <a:srgbClr val="00B050">
              <a:alpha val="94118"/>
            </a:srgbClr>
          </a:solidFill>
        </p:spPr>
        <p:txBody>
          <a:bodyPr wrap="square" rtlCol="0">
            <a:spAutoFit/>
          </a:bodyPr>
          <a:lstStyle/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sz="1100" dirty="0">
              <a:solidFill>
                <a:prstClr val="black"/>
              </a:solidFill>
              <a:latin typeface="Franklin Gothic Book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D3FFC1-9AAC-11E6-69E4-00AA27EDEB19}"/>
              </a:ext>
            </a:extLst>
          </p:cNvPr>
          <p:cNvCxnSpPr>
            <a:cxnSpLocks/>
          </p:cNvCxnSpPr>
          <p:nvPr/>
        </p:nvCxnSpPr>
        <p:spPr>
          <a:xfrm flipV="1">
            <a:off x="4526619" y="5044333"/>
            <a:ext cx="565909" cy="14365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04B422-A1E3-D5CE-B776-F86833237D36}"/>
              </a:ext>
            </a:extLst>
          </p:cNvPr>
          <p:cNvCxnSpPr>
            <a:cxnSpLocks/>
          </p:cNvCxnSpPr>
          <p:nvPr/>
        </p:nvCxnSpPr>
        <p:spPr>
          <a:xfrm flipV="1">
            <a:off x="4522365" y="4427008"/>
            <a:ext cx="1823273" cy="6115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FA86D69-6423-D433-F93A-90A2A5E787AE}"/>
              </a:ext>
            </a:extLst>
          </p:cNvPr>
          <p:cNvSpPr txBox="1"/>
          <p:nvPr/>
        </p:nvSpPr>
        <p:spPr>
          <a:xfrm>
            <a:off x="5034986" y="4608470"/>
            <a:ext cx="1017691" cy="6001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>
              <a:defRPr sz="1100"/>
            </a:lvl1pPr>
          </a:lstStyle>
          <a:p>
            <a:pPr defTabSz="914377"/>
            <a:endParaRPr lang="en-GB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dirty="0">
              <a:solidFill>
                <a:prstClr val="black"/>
              </a:solidFill>
              <a:latin typeface="Franklin Gothic Book"/>
            </a:endParaRPr>
          </a:p>
          <a:p>
            <a:pPr defTabSz="914377"/>
            <a:endParaRPr lang="en-GB" dirty="0">
              <a:solidFill>
                <a:prstClr val="black"/>
              </a:solidFill>
              <a:latin typeface="Franklin Gothic Book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CCFBEE-767D-7997-3BBE-4CA28319D980}"/>
              </a:ext>
            </a:extLst>
          </p:cNvPr>
          <p:cNvCxnSpPr>
            <a:cxnSpLocks/>
          </p:cNvCxnSpPr>
          <p:nvPr/>
        </p:nvCxnSpPr>
        <p:spPr>
          <a:xfrm flipV="1">
            <a:off x="4094675" y="4530836"/>
            <a:ext cx="713627" cy="4896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6AC388F-3960-71FB-4AF2-9F12A5CBEAB1}"/>
              </a:ext>
            </a:extLst>
          </p:cNvPr>
          <p:cNvCxnSpPr>
            <a:cxnSpLocks/>
          </p:cNvCxnSpPr>
          <p:nvPr/>
        </p:nvCxnSpPr>
        <p:spPr>
          <a:xfrm flipV="1">
            <a:off x="5701636" y="3843588"/>
            <a:ext cx="758408" cy="2550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3C7505B-E98F-92A3-EE05-05B9B2F075FF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7306884" y="3050546"/>
            <a:ext cx="1149185" cy="4093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30A44CD-EB88-299A-E4C7-BEF35132DFFF}"/>
              </a:ext>
            </a:extLst>
          </p:cNvPr>
          <p:cNvCxnSpPr>
            <a:cxnSpLocks/>
          </p:cNvCxnSpPr>
          <p:nvPr/>
        </p:nvCxnSpPr>
        <p:spPr>
          <a:xfrm flipV="1">
            <a:off x="8805687" y="2678579"/>
            <a:ext cx="418933" cy="1525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DBB133E-F0AC-F16A-3CDC-6BF728123093}"/>
              </a:ext>
            </a:extLst>
          </p:cNvPr>
          <p:cNvCxnSpPr>
            <a:cxnSpLocks/>
          </p:cNvCxnSpPr>
          <p:nvPr/>
        </p:nvCxnSpPr>
        <p:spPr>
          <a:xfrm flipV="1">
            <a:off x="10320269" y="2160762"/>
            <a:ext cx="418933" cy="1525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6BA96CFD-B735-D820-D536-6C4862C09D57}"/>
              </a:ext>
            </a:extLst>
          </p:cNvPr>
          <p:cNvSpPr>
            <a:spLocks noChangeAspect="1"/>
          </p:cNvSpPr>
          <p:nvPr/>
        </p:nvSpPr>
        <p:spPr>
          <a:xfrm rot="15963205">
            <a:off x="2888750" y="2142313"/>
            <a:ext cx="212605" cy="21030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sz="14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4A1D853-AAC7-3FA2-62E0-C2DA70189ED9}"/>
              </a:ext>
            </a:extLst>
          </p:cNvPr>
          <p:cNvSpPr>
            <a:spLocks noChangeAspect="1"/>
          </p:cNvSpPr>
          <p:nvPr/>
        </p:nvSpPr>
        <p:spPr>
          <a:xfrm rot="15963205">
            <a:off x="2888749" y="2467174"/>
            <a:ext cx="212605" cy="2103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sz="14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0D3D0FB-A706-1DDE-C526-CFA48B2349AD}"/>
              </a:ext>
            </a:extLst>
          </p:cNvPr>
          <p:cNvSpPr>
            <a:spLocks noChangeAspect="1"/>
          </p:cNvSpPr>
          <p:nvPr/>
        </p:nvSpPr>
        <p:spPr>
          <a:xfrm>
            <a:off x="2882830" y="2798686"/>
            <a:ext cx="212605" cy="21030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nl-NL" sz="14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E93103-DFBF-E3A1-1746-459881BF1F04}"/>
              </a:ext>
            </a:extLst>
          </p:cNvPr>
          <p:cNvSpPr txBox="1"/>
          <p:nvPr/>
        </p:nvSpPr>
        <p:spPr>
          <a:xfrm>
            <a:off x="3273635" y="2107287"/>
            <a:ext cx="1602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nl-NL" sz="1200" dirty="0" err="1">
                <a:solidFill>
                  <a:prstClr val="black"/>
                </a:solidFill>
                <a:latin typeface="Franklin Gothic Book"/>
              </a:rPr>
              <a:t>Seed</a:t>
            </a:r>
            <a:r>
              <a:rPr lang="nl-NL" sz="1200" dirty="0">
                <a:solidFill>
                  <a:prstClr val="black"/>
                </a:solidFill>
                <a:latin typeface="Franklin Gothic Book"/>
              </a:rPr>
              <a:t>/research funds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832FF5-31B9-58E6-FFD1-359D7AB3A721}"/>
              </a:ext>
            </a:extLst>
          </p:cNvPr>
          <p:cNvSpPr txBox="1"/>
          <p:nvPr/>
        </p:nvSpPr>
        <p:spPr>
          <a:xfrm>
            <a:off x="3284722" y="2437578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nl-NL" sz="1200" dirty="0">
                <a:solidFill>
                  <a:prstClr val="black"/>
                </a:solidFill>
                <a:latin typeface="Franklin Gothic Book"/>
              </a:rPr>
              <a:t>PPS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D6461B-80D6-C412-B85E-8B1E7409FF58}"/>
              </a:ext>
            </a:extLst>
          </p:cNvPr>
          <p:cNvSpPr txBox="1"/>
          <p:nvPr/>
        </p:nvSpPr>
        <p:spPr>
          <a:xfrm>
            <a:off x="3264175" y="2785888"/>
            <a:ext cx="829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nl-NL" sz="1200" dirty="0">
                <a:solidFill>
                  <a:prstClr val="black"/>
                </a:solidFill>
                <a:latin typeface="Franklin Gothic Book"/>
              </a:rPr>
              <a:t>JIP / B2B </a:t>
            </a:r>
          </a:p>
        </p:txBody>
      </p:sp>
    </p:spTree>
    <p:extLst>
      <p:ext uri="{BB962C8B-B14F-4D97-AF65-F5344CB8AC3E}">
        <p14:creationId xmlns:p14="http://schemas.microsoft.com/office/powerpoint/2010/main" val="120076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6608F5-371C-4416-33F6-A267512D3231}"/>
              </a:ext>
            </a:extLst>
          </p:cNvPr>
          <p:cNvSpPr/>
          <p:nvPr/>
        </p:nvSpPr>
        <p:spPr>
          <a:xfrm>
            <a:off x="0" y="2381250"/>
            <a:ext cx="12192000" cy="447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689251-E3DE-44AB-864D-4F5DFA3E5E39}"/>
              </a:ext>
            </a:extLst>
          </p:cNvPr>
          <p:cNvSpPr txBox="1"/>
          <p:nvPr/>
        </p:nvSpPr>
        <p:spPr>
          <a:xfrm>
            <a:off x="1934359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GB" sz="2400" b="1" dirty="0">
                <a:solidFill>
                  <a:srgbClr val="2B2B2B"/>
                </a:solidFill>
                <a:latin typeface="Hind" panose="02000000000000000000" pitchFamily="2" charset="0"/>
              </a:rPr>
              <a:t>TKI Natural Sealing Large-Scale Evaluation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AF53EED-81A5-463C-B85E-2918CEAC5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207" y="1819469"/>
            <a:ext cx="8828312" cy="4954555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2B2B2B"/>
                </a:solidFill>
                <a:latin typeface="Hind" panose="02000000000000000000" pitchFamily="2" charset="0"/>
              </a:rPr>
              <a:t>True scale testing of bentonite as natural material plug of a well</a:t>
            </a: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endParaRPr lang="en-GB" sz="18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79066" lvl="1" indent="0">
              <a:buNone/>
            </a:pPr>
            <a:endParaRPr lang="en-GB" sz="1400" dirty="0"/>
          </a:p>
          <a:p>
            <a:pPr lvl="2"/>
            <a:endParaRPr lang="en-GB" sz="14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lvl="1"/>
            <a:endParaRPr lang="en-GB" sz="14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lvl="1"/>
            <a:endParaRPr lang="en-GB" sz="1400" dirty="0">
              <a:solidFill>
                <a:srgbClr val="2B2B2B"/>
              </a:solidFill>
              <a:latin typeface="Hind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C1FD3-2C7D-274A-A7C3-27862FA4EFB9}"/>
              </a:ext>
            </a:extLst>
          </p:cNvPr>
          <p:cNvSpPr txBox="1"/>
          <p:nvPr/>
        </p:nvSpPr>
        <p:spPr>
          <a:xfrm>
            <a:off x="6048" y="2570138"/>
            <a:ext cx="2465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Small scale testing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40555-FA62-612F-2485-2BF1060B589D}"/>
              </a:ext>
            </a:extLst>
          </p:cNvPr>
          <p:cNvSpPr txBox="1"/>
          <p:nvPr/>
        </p:nvSpPr>
        <p:spPr>
          <a:xfrm>
            <a:off x="4871070" y="2545840"/>
            <a:ext cx="184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Testing on rig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7D1119-6F5E-551D-C9DA-BB9D6B95FA8F}"/>
              </a:ext>
            </a:extLst>
          </p:cNvPr>
          <p:cNvSpPr/>
          <p:nvPr/>
        </p:nvSpPr>
        <p:spPr>
          <a:xfrm>
            <a:off x="2479525" y="2709032"/>
            <a:ext cx="1983146" cy="1931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CF925F3-B211-D559-26D4-FC0D67B1C835}"/>
              </a:ext>
            </a:extLst>
          </p:cNvPr>
          <p:cNvSpPr/>
          <p:nvPr/>
        </p:nvSpPr>
        <p:spPr>
          <a:xfrm>
            <a:off x="7058926" y="2689684"/>
            <a:ext cx="2486781" cy="19276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67277-6B03-BFB0-3040-7E56A920921D}"/>
              </a:ext>
            </a:extLst>
          </p:cNvPr>
          <p:cNvSpPr txBox="1"/>
          <p:nvPr/>
        </p:nvSpPr>
        <p:spPr>
          <a:xfrm>
            <a:off x="0" y="6192594"/>
            <a:ext cx="286078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867" i="1" dirty="0" err="1">
                <a:solidFill>
                  <a:prstClr val="black"/>
                </a:solidFill>
                <a:latin typeface="Calibri" panose="020F0502020204030204"/>
              </a:rPr>
              <a:t>Ilustration</a:t>
            </a:r>
            <a:r>
              <a:rPr lang="en-GB" sz="1867" i="1" dirty="0">
                <a:solidFill>
                  <a:prstClr val="black"/>
                </a:solidFill>
                <a:latin typeface="Calibri" panose="020F0502020204030204"/>
              </a:rPr>
              <a:t>, not bentonite </a:t>
            </a:r>
            <a:r>
              <a:rPr lang="en-GB" sz="1867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</a:t>
            </a:r>
            <a:endParaRPr lang="en-GB" sz="18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6B942-9D06-C6CF-3B49-730AA0208F41}"/>
              </a:ext>
            </a:extLst>
          </p:cNvPr>
          <p:cNvSpPr txBox="1"/>
          <p:nvPr/>
        </p:nvSpPr>
        <p:spPr>
          <a:xfrm>
            <a:off x="9853070" y="2527196"/>
            <a:ext cx="1700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Field testing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75B665-FA64-DA48-51AD-3A93EBD33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662" y="3119437"/>
            <a:ext cx="5343525" cy="29813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97816C-4ECF-8684-26B5-5FCE66597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02" y="3100049"/>
            <a:ext cx="1692924" cy="300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62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,000+ Night Sky Moon Pictures">
            <a:extLst>
              <a:ext uri="{FF2B5EF4-FFF2-40B4-BE49-F238E27FC236}">
                <a16:creationId xmlns:a16="http://schemas.microsoft.com/office/drawing/2014/main" id="{89610FDE-7CE6-4AB2-E2E0-F99173C4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E481A9-1FCB-3CE4-5021-AE0C926F3464}"/>
              </a:ext>
            </a:extLst>
          </p:cNvPr>
          <p:cNvGrpSpPr/>
          <p:nvPr/>
        </p:nvGrpSpPr>
        <p:grpSpPr>
          <a:xfrm>
            <a:off x="-640080" y="681207"/>
            <a:ext cx="9586079" cy="6481592"/>
            <a:chOff x="-640080" y="681207"/>
            <a:chExt cx="9586079" cy="64815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9A2FCF-6404-91BB-C775-8AB7CCE1EE85}"/>
                </a:ext>
              </a:extLst>
            </p:cNvPr>
            <p:cNvGrpSpPr/>
            <p:nvPr/>
          </p:nvGrpSpPr>
          <p:grpSpPr>
            <a:xfrm>
              <a:off x="-640080" y="681207"/>
              <a:ext cx="9586079" cy="6481592"/>
              <a:chOff x="-640080" y="681207"/>
              <a:chExt cx="9586079" cy="648159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487F495-5E29-52E6-77E3-2EB1A72F6E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44189" b="20046"/>
              <a:stretch/>
            </p:blipFill>
            <p:spPr>
              <a:xfrm rot="1679694">
                <a:off x="7288233" y="681207"/>
                <a:ext cx="1657766" cy="1606528"/>
              </a:xfrm>
              <a:prstGeom prst="rect">
                <a:avLst/>
              </a:prstGeom>
            </p:spPr>
          </p:pic>
          <p:pic>
            <p:nvPicPr>
              <p:cNvPr id="5122" name="Picture 2" descr="Watchtower Vector Images – Browse 1,734 Stock Photos, Vectors, and Video |  Adobe Stock">
                <a:extLst>
                  <a:ext uri="{FF2B5EF4-FFF2-40B4-BE49-F238E27FC236}">
                    <a16:creationId xmlns:a16="http://schemas.microsoft.com/office/drawing/2014/main" id="{095D753D-89F4-9E8F-4ACA-BD4438294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00"/>
              <a:stretch/>
            </p:blipFill>
            <p:spPr bwMode="auto">
              <a:xfrm>
                <a:off x="-640080" y="4530406"/>
                <a:ext cx="5532120" cy="2632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4" name="Picture 4" descr="Harpoon cannon sketch Royalty Free Vector Image">
                <a:extLst>
                  <a:ext uri="{FF2B5EF4-FFF2-40B4-BE49-F238E27FC236}">
                    <a16:creationId xmlns:a16="http://schemas.microsoft.com/office/drawing/2014/main" id="{D0EC8643-D645-73D5-D1ED-5DF8379641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889"/>
              <a:stretch/>
            </p:blipFill>
            <p:spPr bwMode="auto">
              <a:xfrm rot="21268023">
                <a:off x="1630680" y="2373831"/>
                <a:ext cx="2773680" cy="23698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EF4A42B-5948-90ED-7C65-009D7CEADD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3594" r="17423"/>
              <a:stretch/>
            </p:blipFill>
            <p:spPr>
              <a:xfrm>
                <a:off x="1142999" y="3562554"/>
                <a:ext cx="975359" cy="1022482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9C109C0-529B-3E84-EB5E-EEA44234F1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92880" y="2164080"/>
                <a:ext cx="1676400" cy="70104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12BD51-98EF-ED10-2CCF-B263513D121D}"/>
                </a:ext>
              </a:extLst>
            </p:cNvPr>
            <p:cNvSpPr/>
            <p:nvPr/>
          </p:nvSpPr>
          <p:spPr>
            <a:xfrm>
              <a:off x="5638800" y="1661160"/>
              <a:ext cx="1676400" cy="533400"/>
            </a:xfrm>
            <a:custGeom>
              <a:avLst/>
              <a:gdLst>
                <a:gd name="connsiteX0" fmla="*/ 0 w 1676400"/>
                <a:gd name="connsiteY0" fmla="*/ 533400 h 533400"/>
                <a:gd name="connsiteX1" fmla="*/ 1676400 w 1676400"/>
                <a:gd name="connsiteY1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76400" h="533400">
                  <a:moveTo>
                    <a:pt x="0" y="533400"/>
                  </a:moveTo>
                  <a:lnTo>
                    <a:pt x="1676400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C4AA8D-4A10-BFB0-1311-10CF63D797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19" t="8721" r="7579"/>
          <a:stretch/>
        </p:blipFill>
        <p:spPr>
          <a:xfrm>
            <a:off x="924675" y="3359648"/>
            <a:ext cx="2239766" cy="33545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F89397-8C85-A7FD-7D16-B3420B0CC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819" y="4652385"/>
            <a:ext cx="3957150" cy="19537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E7BCFF-1D78-242F-0BC2-3F0E010490B9}"/>
              </a:ext>
            </a:extLst>
          </p:cNvPr>
          <p:cNvSpPr txBox="1"/>
          <p:nvPr/>
        </p:nvSpPr>
        <p:spPr>
          <a:xfrm>
            <a:off x="1993187" y="102742"/>
            <a:ext cx="741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Shoot for the Moon, Land among the Stars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9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586B4-C664-482F-B154-E535E88FD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b="4305"/>
          <a:stretch/>
        </p:blipFill>
        <p:spPr bwMode="auto">
          <a:xfrm>
            <a:off x="2967136" y="1272477"/>
            <a:ext cx="6951307" cy="51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43AB3B-C8C5-DA1E-F04A-68B60E2B51BF}"/>
              </a:ext>
            </a:extLst>
          </p:cNvPr>
          <p:cNvSpPr txBox="1"/>
          <p:nvPr/>
        </p:nvSpPr>
        <p:spPr>
          <a:xfrm>
            <a:off x="2501300" y="4974274"/>
            <a:ext cx="7965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</a:defRPr>
            </a:lvl1pPr>
          </a:lstStyle>
          <a:p>
            <a:r>
              <a:rPr lang="en-US" sz="4800" dirty="0">
                <a:solidFill>
                  <a:srgbClr val="FFFF00"/>
                </a:solidFill>
              </a:rPr>
              <a:t>Thank you for your attention!</a:t>
            </a:r>
            <a:endParaRPr lang="en-GB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1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8E1D0-BB8A-4577-B662-018033C6689C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What is RCSG?</a:t>
            </a:r>
          </a:p>
        </p:txBody>
      </p:sp>
      <p:sp>
        <p:nvSpPr>
          <p:cNvPr id="12" name="Vertical Text Placeholder 22">
            <a:extLst>
              <a:ext uri="{FF2B5EF4-FFF2-40B4-BE49-F238E27FC236}">
                <a16:creationId xmlns:a16="http://schemas.microsoft.com/office/drawing/2014/main" id="{03DC64B4-6C7A-4445-8F7F-21B23C9F091E}"/>
              </a:ext>
            </a:extLst>
          </p:cNvPr>
          <p:cNvSpPr txBox="1">
            <a:spLocks/>
          </p:cNvSpPr>
          <p:nvPr/>
        </p:nvSpPr>
        <p:spPr>
          <a:xfrm>
            <a:off x="1873174" y="1684141"/>
            <a:ext cx="8147125" cy="4303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914377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2B2B2B"/>
                </a:solidFill>
                <a:latin typeface="Hind" panose="02000000000000000000" pitchFamily="2" charset="0"/>
              </a:rPr>
              <a:t>An open innovation </a:t>
            </a:r>
            <a:r>
              <a:rPr lang="en-US" sz="1800" dirty="0" err="1">
                <a:solidFill>
                  <a:srgbClr val="2B2B2B"/>
                </a:solidFill>
                <a:latin typeface="Hind" panose="02000000000000000000" pitchFamily="2" charset="0"/>
              </a:rPr>
              <a:t>centre</a:t>
            </a:r>
            <a:r>
              <a:rPr lang="en-US" sz="1800" dirty="0">
                <a:solidFill>
                  <a:srgbClr val="2B2B2B"/>
                </a:solidFill>
                <a:latin typeface="Hind" panose="02000000000000000000" pitchFamily="2" charset="0"/>
              </a:rPr>
              <a:t> of TNO for developing solutions to engineering challenges for the energy transition through large-scale experimental testing / research scale at downhole conditions.​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2B2B2B"/>
                </a:solidFill>
                <a:latin typeface="Hind" panose="02000000000000000000" pitchFamily="2" charset="0"/>
              </a:rPr>
              <a:t>High-end laboratory facilities &amp; experienced team of subsurface specialists and mechanical engineers​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Cambria" panose="02040503050406030204" pitchFamily="18" charset="0"/>
                <a:cs typeface="+mn-cs"/>
              </a:rPr>
              <a:t> Delivering innovations for safe, reliable and cost-effective well operations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5F2C55-8E33-49D3-BDB8-CEBD6CB4D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691" y="5089045"/>
            <a:ext cx="2556712" cy="16320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34A857-9274-44CA-8773-1015DD168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645" y="3784657"/>
            <a:ext cx="2498935" cy="16659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21610D-79A8-4374-9BD9-5ECF4AE603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937" y="2108258"/>
            <a:ext cx="1865545" cy="2798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34AEC-D7AA-5E65-C3E0-8D888B053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75" y="3753025"/>
            <a:ext cx="6898775" cy="30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8E1D0-BB8A-4577-B662-018033C6689C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Why innovations?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7C129E-A1FB-728D-0D6E-3107EFE56932}"/>
              </a:ext>
            </a:extLst>
          </p:cNvPr>
          <p:cNvSpPr txBox="1"/>
          <p:nvPr/>
        </p:nvSpPr>
        <p:spPr>
          <a:xfrm>
            <a:off x="4543301" y="6315730"/>
            <a:ext cx="3959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400" i="1" dirty="0">
                <a:solidFill>
                  <a:srgbClr val="000000"/>
                </a:solidFill>
                <a:latin typeface="OpenSans"/>
              </a:rPr>
              <a:t>Annual production of geothermal energy (PJ/year) and number of operating geothermal installations.</a:t>
            </a:r>
            <a:endParaRPr lang="nl-NL" sz="1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2" descr="image 91">
            <a:extLst>
              <a:ext uri="{FF2B5EF4-FFF2-40B4-BE49-F238E27FC236}">
                <a16:creationId xmlns:a16="http://schemas.microsoft.com/office/drawing/2014/main" id="{29F1207E-5415-B333-6A2F-1869E61C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51" y="4222228"/>
            <a:ext cx="3807039" cy="21369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C74195-1A7F-0238-04ED-513C29E79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208" y="1726159"/>
            <a:ext cx="2576218" cy="4954555"/>
          </a:xfrm>
        </p:spPr>
        <p:txBody>
          <a:bodyPr>
            <a:normAutofit/>
          </a:bodyPr>
          <a:lstStyle/>
          <a:p>
            <a:pPr marL="114297">
              <a:defRPr/>
            </a:pPr>
            <a:r>
              <a:rPr lang="en-GB" sz="1600" dirty="0">
                <a:solidFill>
                  <a:srgbClr val="2B2B2B"/>
                </a:solidFill>
                <a:latin typeface="Hind" panose="02000000000000000000" pitchFamily="2" charset="0"/>
              </a:rPr>
              <a:t>Geothermal key part of (regional) energy transition plans …</a:t>
            </a: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r>
              <a:rPr lang="en-GB" sz="1600" dirty="0">
                <a:solidFill>
                  <a:srgbClr val="2B2B2B"/>
                </a:solidFill>
                <a:latin typeface="Hind" panose="02000000000000000000" pitchFamily="2" charset="0"/>
              </a:rPr>
              <a:t>But…development of geothermal is currently slowing down </a:t>
            </a: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71397-8173-9D0E-E7EC-CBB9355DD0F2}"/>
              </a:ext>
            </a:extLst>
          </p:cNvPr>
          <p:cNvSpPr txBox="1"/>
          <p:nvPr/>
        </p:nvSpPr>
        <p:spPr>
          <a:xfrm>
            <a:off x="4473635" y="3810102"/>
            <a:ext cx="61657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nl-NL" sz="1333" i="1" dirty="0" err="1">
                <a:solidFill>
                  <a:prstClr val="black"/>
                </a:solidFill>
                <a:latin typeface="Calibri" panose="020F0502020204030204"/>
              </a:rPr>
              <a:t>from</a:t>
            </a:r>
            <a:r>
              <a:rPr lang="nl-NL" sz="1333" i="1" dirty="0">
                <a:solidFill>
                  <a:prstClr val="black"/>
                </a:solidFill>
                <a:latin typeface="Calibri" panose="020F0502020204030204"/>
              </a:rPr>
              <a:t>: Collectieve warmtevoorziening RES Rotterdam Den Haag (Royal-</a:t>
            </a:r>
            <a:r>
              <a:rPr lang="nl-NL" sz="1333" i="1" dirty="0" err="1">
                <a:solidFill>
                  <a:prstClr val="black"/>
                </a:solidFill>
                <a:latin typeface="Calibri" panose="020F0502020204030204"/>
              </a:rPr>
              <a:t>Haskoning</a:t>
            </a:r>
            <a:r>
              <a:rPr lang="nl-NL" sz="1333" i="1" dirty="0">
                <a:solidFill>
                  <a:prstClr val="black"/>
                </a:solidFill>
                <a:latin typeface="Calibri" panose="020F0502020204030204"/>
              </a:rPr>
              <a:t> DHV)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1393E5-5309-07CA-F2CE-5DD6B4559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845" y="1587900"/>
            <a:ext cx="3884156" cy="2241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5FC711-5951-87AE-20C4-7147ACE3DC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53" t="15903" r="6820" b="17244"/>
          <a:stretch/>
        </p:blipFill>
        <p:spPr>
          <a:xfrm>
            <a:off x="4512795" y="1606950"/>
            <a:ext cx="3726921" cy="21744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720BFA-C1AB-8109-7F05-9EDBC94BD0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507" y="4180737"/>
            <a:ext cx="2647935" cy="23779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5D0265-952D-5AA9-FB3F-3B5A22BF6E1A}"/>
              </a:ext>
            </a:extLst>
          </p:cNvPr>
          <p:cNvCxnSpPr/>
          <p:nvPr/>
        </p:nvCxnSpPr>
        <p:spPr>
          <a:xfrm flipV="1">
            <a:off x="9088100" y="5762468"/>
            <a:ext cx="1119265" cy="207625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9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8E1D0-BB8A-4577-B662-018033C6689C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Why innovations?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C74195-1A7F-0238-04ED-513C29E79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207" y="1726159"/>
            <a:ext cx="9967618" cy="4954555"/>
          </a:xfrm>
        </p:spPr>
        <p:txBody>
          <a:bodyPr>
            <a:normAutofit/>
          </a:bodyPr>
          <a:lstStyle/>
          <a:p>
            <a:pPr marL="114297">
              <a:defRPr/>
            </a:pPr>
            <a:r>
              <a:rPr lang="en-GB" sz="1600" dirty="0">
                <a:solidFill>
                  <a:srgbClr val="2B2B2B"/>
                </a:solidFill>
                <a:latin typeface="Hind" panose="02000000000000000000" pitchFamily="2" charset="0"/>
              </a:rPr>
              <a:t>Several reasons for slow-down (permitting, heat network development. etc.), costs being one of them</a:t>
            </a: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  <a:p>
            <a:pPr marL="114297">
              <a:defRPr/>
            </a:pPr>
            <a:endParaRPr lang="en-GB" sz="1600" dirty="0">
              <a:solidFill>
                <a:srgbClr val="2B2B2B"/>
              </a:solidFill>
              <a:latin typeface="Hind" panose="02000000000000000000" pitchFamily="2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C65AB5-DA12-AB9C-FBD9-A4ABC17CA7D1}"/>
              </a:ext>
            </a:extLst>
          </p:cNvPr>
          <p:cNvGrpSpPr/>
          <p:nvPr/>
        </p:nvGrpSpPr>
        <p:grpSpPr>
          <a:xfrm>
            <a:off x="2655125" y="2088335"/>
            <a:ext cx="7088950" cy="4089975"/>
            <a:chOff x="2655125" y="2088335"/>
            <a:chExt cx="7088950" cy="408997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531614-3226-D99A-F200-CABC7DB31B69}"/>
                </a:ext>
              </a:extLst>
            </p:cNvPr>
            <p:cNvCxnSpPr>
              <a:cxnSpLocks/>
            </p:cNvCxnSpPr>
            <p:nvPr/>
          </p:nvCxnSpPr>
          <p:spPr>
            <a:xfrm>
              <a:off x="3543300" y="2088335"/>
              <a:ext cx="0" cy="329565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48CC39-A3C2-8409-AF2D-47D0A5138B32}"/>
                </a:ext>
              </a:extLst>
            </p:cNvPr>
            <p:cNvCxnSpPr/>
            <p:nvPr/>
          </p:nvCxnSpPr>
          <p:spPr>
            <a:xfrm flipV="1">
              <a:off x="3524250" y="5307785"/>
              <a:ext cx="6219825" cy="666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F239BD-0D61-9084-858F-D312F239093D}"/>
                </a:ext>
              </a:extLst>
            </p:cNvPr>
            <p:cNvSpPr txBox="1"/>
            <p:nvPr/>
          </p:nvSpPr>
          <p:spPr>
            <a:xfrm rot="16200000">
              <a:off x="1897289" y="3028365"/>
              <a:ext cx="2100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Costs, price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D49BE35-03F0-8328-2A0A-8C5EBB0CAB1F}"/>
                </a:ext>
              </a:extLst>
            </p:cNvPr>
            <p:cNvCxnSpPr/>
            <p:nvPr/>
          </p:nvCxnSpPr>
          <p:spPr>
            <a:xfrm flipV="1">
              <a:off x="3295650" y="2155010"/>
              <a:ext cx="0" cy="29146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1F9A4B9-A045-BF81-76A7-46086F1BA1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4275" y="5555435"/>
              <a:ext cx="5362575" cy="666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3C1616-689D-EFFF-FEC4-F8CBD8A4DBD9}"/>
                </a:ext>
              </a:extLst>
            </p:cNvPr>
            <p:cNvSpPr txBox="1"/>
            <p:nvPr/>
          </p:nvSpPr>
          <p:spPr>
            <a:xfrm>
              <a:off x="6200775" y="5593535"/>
              <a:ext cx="9492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time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E477785B-409B-0B3B-47C3-84534329EF14}"/>
              </a:ext>
            </a:extLst>
          </p:cNvPr>
          <p:cNvSpPr/>
          <p:nvPr/>
        </p:nvSpPr>
        <p:spPr>
          <a:xfrm>
            <a:off x="3952875" y="3326585"/>
            <a:ext cx="2000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AA12F38-DCCF-99D8-0230-EA2DFDA5B91D}"/>
              </a:ext>
            </a:extLst>
          </p:cNvPr>
          <p:cNvGrpSpPr/>
          <p:nvPr/>
        </p:nvGrpSpPr>
        <p:grpSpPr>
          <a:xfrm>
            <a:off x="3565133" y="3791171"/>
            <a:ext cx="6688476" cy="1304818"/>
            <a:chOff x="3565133" y="4253501"/>
            <a:chExt cx="6226139" cy="120207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DD8A37-2349-DA89-3C18-DEA79F2AAF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65133" y="4253501"/>
              <a:ext cx="6226139" cy="12020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773006-FB53-CB55-1F1D-1D7E3503E37C}"/>
                </a:ext>
              </a:extLst>
            </p:cNvPr>
            <p:cNvSpPr txBox="1"/>
            <p:nvPr/>
          </p:nvSpPr>
          <p:spPr>
            <a:xfrm rot="21015590">
              <a:off x="5748176" y="4908478"/>
              <a:ext cx="1590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Price of energy</a:t>
              </a:r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F28E068-05EE-E3C7-3EBA-67B33F6C8AF7}"/>
              </a:ext>
            </a:extLst>
          </p:cNvPr>
          <p:cNvSpPr/>
          <p:nvPr/>
        </p:nvSpPr>
        <p:spPr>
          <a:xfrm>
            <a:off x="4038600" y="2726510"/>
            <a:ext cx="981075" cy="685800"/>
          </a:xfrm>
          <a:custGeom>
            <a:avLst/>
            <a:gdLst>
              <a:gd name="connsiteX0" fmla="*/ 0 w 981075"/>
              <a:gd name="connsiteY0" fmla="*/ 685800 h 685800"/>
              <a:gd name="connsiteX1" fmla="*/ 228600 w 981075"/>
              <a:gd name="connsiteY1" fmla="*/ 647700 h 685800"/>
              <a:gd name="connsiteX2" fmla="*/ 523875 w 981075"/>
              <a:gd name="connsiteY2" fmla="*/ 457200 h 685800"/>
              <a:gd name="connsiteX3" fmla="*/ 609600 w 981075"/>
              <a:gd name="connsiteY3" fmla="*/ 352425 h 685800"/>
              <a:gd name="connsiteX4" fmla="*/ 733425 w 981075"/>
              <a:gd name="connsiteY4" fmla="*/ 190500 h 685800"/>
              <a:gd name="connsiteX5" fmla="*/ 952500 w 981075"/>
              <a:gd name="connsiteY5" fmla="*/ 9525 h 685800"/>
              <a:gd name="connsiteX6" fmla="*/ 981075 w 981075"/>
              <a:gd name="connsiteY6" fmla="*/ 0 h 685800"/>
              <a:gd name="connsiteX7" fmla="*/ 981075 w 981075"/>
              <a:gd name="connsiteY7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1075" h="685800">
                <a:moveTo>
                  <a:pt x="0" y="685800"/>
                </a:moveTo>
                <a:lnTo>
                  <a:pt x="228600" y="647700"/>
                </a:lnTo>
                <a:lnTo>
                  <a:pt x="523875" y="457200"/>
                </a:lnTo>
                <a:lnTo>
                  <a:pt x="609600" y="352425"/>
                </a:lnTo>
                <a:lnTo>
                  <a:pt x="733425" y="190500"/>
                </a:lnTo>
                <a:lnTo>
                  <a:pt x="952500" y="9525"/>
                </a:lnTo>
                <a:lnTo>
                  <a:pt x="981075" y="0"/>
                </a:lnTo>
                <a:lnTo>
                  <a:pt x="981075" y="0"/>
                </a:lnTo>
              </a:path>
            </a:pathLst>
          </a:custGeom>
          <a:noFill/>
          <a:ln w="476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5C4B916-2319-A99C-D898-931376E8BE7F}"/>
              </a:ext>
            </a:extLst>
          </p:cNvPr>
          <p:cNvGrpSpPr/>
          <p:nvPr/>
        </p:nvGrpSpPr>
        <p:grpSpPr>
          <a:xfrm>
            <a:off x="4218857" y="3444352"/>
            <a:ext cx="5449018" cy="1196683"/>
            <a:chOff x="4218857" y="3803942"/>
            <a:chExt cx="5449018" cy="119668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6FF738B-275E-A962-5D46-DB5F81FCAEFC}"/>
                </a:ext>
              </a:extLst>
            </p:cNvPr>
            <p:cNvCxnSpPr>
              <a:cxnSpLocks/>
            </p:cNvCxnSpPr>
            <p:nvPr/>
          </p:nvCxnSpPr>
          <p:spPr>
            <a:xfrm>
              <a:off x="4218857" y="3803942"/>
              <a:ext cx="5449018" cy="1196683"/>
            </a:xfrm>
            <a:prstGeom prst="line">
              <a:avLst/>
            </a:prstGeom>
            <a:ln w="444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830FD0-6E52-B5F3-9331-F507FBDE5F91}"/>
                </a:ext>
              </a:extLst>
            </p:cNvPr>
            <p:cNvSpPr txBox="1"/>
            <p:nvPr/>
          </p:nvSpPr>
          <p:spPr>
            <a:xfrm rot="727187">
              <a:off x="5177943" y="4222680"/>
              <a:ext cx="1989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4">
                      <a:lumMod val="75000"/>
                    </a:schemeClr>
                  </a:solidFill>
                </a:rPr>
                <a:t>Costs of solar, wind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E8C3D13C-6F68-7E59-DC62-945A01E0CD93}"/>
              </a:ext>
            </a:extLst>
          </p:cNvPr>
          <p:cNvSpPr/>
          <p:nvPr/>
        </p:nvSpPr>
        <p:spPr>
          <a:xfrm>
            <a:off x="4947756" y="2615956"/>
            <a:ext cx="2000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4E85724-F1FF-81E4-A5F6-2FFC40F36465}"/>
              </a:ext>
            </a:extLst>
          </p:cNvPr>
          <p:cNvGrpSpPr/>
          <p:nvPr/>
        </p:nvGrpSpPr>
        <p:grpSpPr>
          <a:xfrm>
            <a:off x="3638345" y="3647331"/>
            <a:ext cx="502140" cy="1181528"/>
            <a:chOff x="3638345" y="4006921"/>
            <a:chExt cx="502140" cy="1181528"/>
          </a:xfrm>
        </p:grpSpPr>
        <p:sp>
          <p:nvSpPr>
            <p:cNvPr id="44" name="Arrow: Up-Down 43">
              <a:extLst>
                <a:ext uri="{FF2B5EF4-FFF2-40B4-BE49-F238E27FC236}">
                  <a16:creationId xmlns:a16="http://schemas.microsoft.com/office/drawing/2014/main" id="{A07506A3-4F7D-4438-E82E-1BAD93888016}"/>
                </a:ext>
              </a:extLst>
            </p:cNvPr>
            <p:cNvSpPr/>
            <p:nvPr/>
          </p:nvSpPr>
          <p:spPr>
            <a:xfrm>
              <a:off x="3945276" y="4006921"/>
              <a:ext cx="195209" cy="1181528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9143A6-7D18-CA4D-5D51-6ABC9B9F4CDF}"/>
                </a:ext>
              </a:extLst>
            </p:cNvPr>
            <p:cNvSpPr txBox="1"/>
            <p:nvPr/>
          </p:nvSpPr>
          <p:spPr>
            <a:xfrm rot="16200000">
              <a:off x="3380197" y="4397339"/>
              <a:ext cx="885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subsidy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C7BD67-974B-7663-C627-538730B20C30}"/>
              </a:ext>
            </a:extLst>
          </p:cNvPr>
          <p:cNvGrpSpPr/>
          <p:nvPr/>
        </p:nvGrpSpPr>
        <p:grpSpPr>
          <a:xfrm>
            <a:off x="5116530" y="2340800"/>
            <a:ext cx="5260367" cy="1255161"/>
            <a:chOff x="5116530" y="2700390"/>
            <a:chExt cx="5260367" cy="1255161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6A7B9FE-F832-BA0C-9BC2-34018F5C2FA1}"/>
                </a:ext>
              </a:extLst>
            </p:cNvPr>
            <p:cNvSpPr/>
            <p:nvPr/>
          </p:nvSpPr>
          <p:spPr>
            <a:xfrm>
              <a:off x="5116530" y="2784297"/>
              <a:ext cx="4602823" cy="1171254"/>
            </a:xfrm>
            <a:custGeom>
              <a:avLst/>
              <a:gdLst>
                <a:gd name="connsiteX0" fmla="*/ 0 w 4602823"/>
                <a:gd name="connsiteY0" fmla="*/ 205483 h 1171254"/>
                <a:gd name="connsiteX1" fmla="*/ 267128 w 4602823"/>
                <a:gd name="connsiteY1" fmla="*/ 51370 h 1171254"/>
                <a:gd name="connsiteX2" fmla="*/ 554805 w 4602823"/>
                <a:gd name="connsiteY2" fmla="*/ 20548 h 1171254"/>
                <a:gd name="connsiteX3" fmla="*/ 780836 w 4602823"/>
                <a:gd name="connsiteY3" fmla="*/ 0 h 1171254"/>
                <a:gd name="connsiteX4" fmla="*/ 1150706 w 4602823"/>
                <a:gd name="connsiteY4" fmla="*/ 92467 h 1171254"/>
                <a:gd name="connsiteX5" fmla="*/ 1397286 w 4602823"/>
                <a:gd name="connsiteY5" fmla="*/ 215757 h 1171254"/>
                <a:gd name="connsiteX6" fmla="*/ 1736333 w 4602823"/>
                <a:gd name="connsiteY6" fmla="*/ 359595 h 1171254"/>
                <a:gd name="connsiteX7" fmla="*/ 2106203 w 4602823"/>
                <a:gd name="connsiteY7" fmla="*/ 565078 h 1171254"/>
                <a:gd name="connsiteX8" fmla="*/ 2578814 w 4602823"/>
                <a:gd name="connsiteY8" fmla="*/ 791110 h 1171254"/>
                <a:gd name="connsiteX9" fmla="*/ 2815119 w 4602823"/>
                <a:gd name="connsiteY9" fmla="*/ 893851 h 1171254"/>
                <a:gd name="connsiteX10" fmla="*/ 3256908 w 4602823"/>
                <a:gd name="connsiteY10" fmla="*/ 1017141 h 1171254"/>
                <a:gd name="connsiteX11" fmla="*/ 3760342 w 4602823"/>
                <a:gd name="connsiteY11" fmla="*/ 1109609 h 1171254"/>
                <a:gd name="connsiteX12" fmla="*/ 4325421 w 4602823"/>
                <a:gd name="connsiteY12" fmla="*/ 1171254 h 1171254"/>
                <a:gd name="connsiteX13" fmla="*/ 4602823 w 4602823"/>
                <a:gd name="connsiteY13" fmla="*/ 1171254 h 117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02823" h="1171254">
                  <a:moveTo>
                    <a:pt x="0" y="205483"/>
                  </a:moveTo>
                  <a:lnTo>
                    <a:pt x="267128" y="51370"/>
                  </a:lnTo>
                  <a:lnTo>
                    <a:pt x="554805" y="20548"/>
                  </a:lnTo>
                  <a:lnTo>
                    <a:pt x="780836" y="0"/>
                  </a:lnTo>
                  <a:lnTo>
                    <a:pt x="1150706" y="92467"/>
                  </a:lnTo>
                  <a:lnTo>
                    <a:pt x="1397286" y="215757"/>
                  </a:lnTo>
                  <a:lnTo>
                    <a:pt x="1736333" y="359595"/>
                  </a:lnTo>
                  <a:lnTo>
                    <a:pt x="2106203" y="565078"/>
                  </a:lnTo>
                  <a:lnTo>
                    <a:pt x="2578814" y="791110"/>
                  </a:lnTo>
                  <a:lnTo>
                    <a:pt x="2815119" y="893851"/>
                  </a:lnTo>
                  <a:lnTo>
                    <a:pt x="3256908" y="1017141"/>
                  </a:lnTo>
                  <a:lnTo>
                    <a:pt x="3760342" y="1109609"/>
                  </a:lnTo>
                  <a:lnTo>
                    <a:pt x="4325421" y="1171254"/>
                  </a:lnTo>
                  <a:lnTo>
                    <a:pt x="4602823" y="1171254"/>
                  </a:lnTo>
                </a:path>
              </a:pathLst>
            </a:custGeom>
            <a:noFill/>
            <a:ln w="476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C36C19-8801-D887-F87A-FD98C6E29526}"/>
                </a:ext>
              </a:extLst>
            </p:cNvPr>
            <p:cNvSpPr txBox="1"/>
            <p:nvPr/>
          </p:nvSpPr>
          <p:spPr>
            <a:xfrm rot="1251284">
              <a:off x="6061751" y="3201258"/>
              <a:ext cx="4315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Standardisation, Economy of scale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AE702E1-7814-99C7-C260-0F3DDB5B4D9A}"/>
                </a:ext>
              </a:extLst>
            </p:cNvPr>
            <p:cNvGrpSpPr/>
            <p:nvPr/>
          </p:nvGrpSpPr>
          <p:grpSpPr>
            <a:xfrm>
              <a:off x="9297694" y="2700390"/>
              <a:ext cx="502140" cy="1181528"/>
              <a:chOff x="3638345" y="4006921"/>
              <a:chExt cx="502140" cy="1181528"/>
            </a:xfrm>
          </p:grpSpPr>
          <p:sp>
            <p:nvSpPr>
              <p:cNvPr id="48" name="Arrow: Up-Down 47">
                <a:extLst>
                  <a:ext uri="{FF2B5EF4-FFF2-40B4-BE49-F238E27FC236}">
                    <a16:creationId xmlns:a16="http://schemas.microsoft.com/office/drawing/2014/main" id="{C1446F4F-D0A4-DDEB-1589-C2FF6011676E}"/>
                  </a:ext>
                </a:extLst>
              </p:cNvPr>
              <p:cNvSpPr/>
              <p:nvPr/>
            </p:nvSpPr>
            <p:spPr>
              <a:xfrm>
                <a:off x="3945276" y="4006921"/>
                <a:ext cx="195209" cy="1181528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E77BF0-2F8B-2980-4013-DF30D1337495}"/>
                  </a:ext>
                </a:extLst>
              </p:cNvPr>
              <p:cNvSpPr txBox="1"/>
              <p:nvPr/>
            </p:nvSpPr>
            <p:spPr>
              <a:xfrm rot="16200000">
                <a:off x="3730645" y="4397339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i="1" dirty="0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9AEDBA8-FE18-BD30-8E44-0E3FFD81CF10}"/>
              </a:ext>
            </a:extLst>
          </p:cNvPr>
          <p:cNvGrpSpPr/>
          <p:nvPr/>
        </p:nvGrpSpPr>
        <p:grpSpPr>
          <a:xfrm>
            <a:off x="6791218" y="2794576"/>
            <a:ext cx="4654519" cy="1626925"/>
            <a:chOff x="6791218" y="3154166"/>
            <a:chExt cx="4654519" cy="162692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7B5B921-4FBF-A394-8013-ECD4FFB57F69}"/>
                </a:ext>
              </a:extLst>
            </p:cNvPr>
            <p:cNvGrpSpPr/>
            <p:nvPr/>
          </p:nvGrpSpPr>
          <p:grpSpPr>
            <a:xfrm>
              <a:off x="6791218" y="3154166"/>
              <a:ext cx="4654519" cy="1626925"/>
              <a:chOff x="6791218" y="3154166"/>
              <a:chExt cx="4654519" cy="1626925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EA539A4-4913-B4D2-9CA2-33D5F70C2F6C}"/>
                  </a:ext>
                </a:extLst>
              </p:cNvPr>
              <p:cNvSpPr/>
              <p:nvPr/>
            </p:nvSpPr>
            <p:spPr>
              <a:xfrm>
                <a:off x="6791218" y="3154166"/>
                <a:ext cx="2917861" cy="1407560"/>
              </a:xfrm>
              <a:custGeom>
                <a:avLst/>
                <a:gdLst>
                  <a:gd name="connsiteX0" fmla="*/ 0 w 2917861"/>
                  <a:gd name="connsiteY0" fmla="*/ 0 h 1407560"/>
                  <a:gd name="connsiteX1" fmla="*/ 369870 w 2917861"/>
                  <a:gd name="connsiteY1" fmla="*/ 380144 h 1407560"/>
                  <a:gd name="connsiteX2" fmla="*/ 657546 w 2917861"/>
                  <a:gd name="connsiteY2" fmla="*/ 791110 h 1407560"/>
                  <a:gd name="connsiteX3" fmla="*/ 1037690 w 2917861"/>
                  <a:gd name="connsiteY3" fmla="*/ 1068513 h 1407560"/>
                  <a:gd name="connsiteX4" fmla="*/ 1479479 w 2917861"/>
                  <a:gd name="connsiteY4" fmla="*/ 1222625 h 1407560"/>
                  <a:gd name="connsiteX5" fmla="*/ 1972638 w 2917861"/>
                  <a:gd name="connsiteY5" fmla="*/ 1335641 h 1407560"/>
                  <a:gd name="connsiteX6" fmla="*/ 2650733 w 2917861"/>
                  <a:gd name="connsiteY6" fmla="*/ 1407560 h 1407560"/>
                  <a:gd name="connsiteX7" fmla="*/ 2917861 w 2917861"/>
                  <a:gd name="connsiteY7" fmla="*/ 1407560 h 1407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17861" h="1407560">
                    <a:moveTo>
                      <a:pt x="0" y="0"/>
                    </a:moveTo>
                    <a:lnTo>
                      <a:pt x="369870" y="380144"/>
                    </a:lnTo>
                    <a:lnTo>
                      <a:pt x="657546" y="791110"/>
                    </a:lnTo>
                    <a:lnTo>
                      <a:pt x="1037690" y="1068513"/>
                    </a:lnTo>
                    <a:lnTo>
                      <a:pt x="1479479" y="1222625"/>
                    </a:lnTo>
                    <a:lnTo>
                      <a:pt x="1972638" y="1335641"/>
                    </a:lnTo>
                    <a:lnTo>
                      <a:pt x="2650733" y="1407560"/>
                    </a:lnTo>
                    <a:lnTo>
                      <a:pt x="2917861" y="1407560"/>
                    </a:lnTo>
                  </a:path>
                </a:pathLst>
              </a:custGeom>
              <a:noFill/>
              <a:ln w="4762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highlight>
                    <a:srgbClr val="00FF00"/>
                  </a:highlight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0D42E21-2D62-1453-1C52-47E77CFD65DB}"/>
                  </a:ext>
                </a:extLst>
              </p:cNvPr>
              <p:cNvSpPr txBox="1"/>
              <p:nvPr/>
            </p:nvSpPr>
            <p:spPr>
              <a:xfrm>
                <a:off x="9803043" y="4319426"/>
                <a:ext cx="16426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00B050"/>
                    </a:solidFill>
                  </a:rPr>
                  <a:t>Innovations</a:t>
                </a:r>
              </a:p>
            </p:txBody>
          </p:sp>
        </p:grpSp>
        <p:sp>
          <p:nvSpPr>
            <p:cNvPr id="53" name="Arrow: Up-Down 52">
              <a:extLst>
                <a:ext uri="{FF2B5EF4-FFF2-40B4-BE49-F238E27FC236}">
                  <a16:creationId xmlns:a16="http://schemas.microsoft.com/office/drawing/2014/main" id="{FFEDF493-E04F-8E37-5D96-D352258F08A4}"/>
                </a:ext>
              </a:extLst>
            </p:cNvPr>
            <p:cNvSpPr/>
            <p:nvPr/>
          </p:nvSpPr>
          <p:spPr>
            <a:xfrm>
              <a:off x="9602913" y="4003496"/>
              <a:ext cx="188359" cy="517133"/>
            </a:xfrm>
            <a:prstGeom prst="up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2A520CF-290A-D4C5-A173-2D4C8BE60821}"/>
              </a:ext>
            </a:extLst>
          </p:cNvPr>
          <p:cNvSpPr txBox="1"/>
          <p:nvPr/>
        </p:nvSpPr>
        <p:spPr>
          <a:xfrm>
            <a:off x="3311703" y="6241233"/>
            <a:ext cx="6195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297">
              <a:defRPr/>
            </a:pPr>
            <a:r>
              <a:rPr lang="en-GB" sz="1800" dirty="0">
                <a:solidFill>
                  <a:srgbClr val="2B2B2B"/>
                </a:solidFill>
                <a:latin typeface="Hind" panose="02000000000000000000" pitchFamily="2" charset="0"/>
              </a:rPr>
              <a:t>How do we drive and support innovations?</a:t>
            </a:r>
          </a:p>
        </p:txBody>
      </p:sp>
    </p:spTree>
    <p:extLst>
      <p:ext uri="{BB962C8B-B14F-4D97-AF65-F5344CB8AC3E}">
        <p14:creationId xmlns:p14="http://schemas.microsoft.com/office/powerpoint/2010/main" val="26249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3" grpId="0" animBg="1"/>
      <p:bldP spid="35" grpId="0" animBg="1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,000+ Night Sky Moon Pictures">
            <a:extLst>
              <a:ext uri="{FF2B5EF4-FFF2-40B4-BE49-F238E27FC236}">
                <a16:creationId xmlns:a16="http://schemas.microsoft.com/office/drawing/2014/main" id="{89610FDE-7CE6-4AB2-E2E0-F99173C4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47FB8-9CFE-F09A-D5FA-F96B11868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3F3"/>
              </a:clrFrom>
              <a:clrTo>
                <a:srgbClr val="F1F3F3">
                  <a:alpha val="0"/>
                </a:srgbClr>
              </a:clrTo>
            </a:clrChange>
          </a:blip>
          <a:srcRect l="26798" t="12281" r="39997" b="40371"/>
          <a:stretch/>
        </p:blipFill>
        <p:spPr>
          <a:xfrm>
            <a:off x="411060" y="4606881"/>
            <a:ext cx="2181137" cy="2251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74363-2BA6-D784-8E61-010C06C2A4A1}"/>
              </a:ext>
            </a:extLst>
          </p:cNvPr>
          <p:cNvSpPr txBox="1"/>
          <p:nvPr/>
        </p:nvSpPr>
        <p:spPr>
          <a:xfrm>
            <a:off x="1993187" y="102742"/>
            <a:ext cx="741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Shoot for the Moon, Land among the Stars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42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loud | Free Images at Clker.com - vector clip art online, royalty free &amp;  public domain">
            <a:extLst>
              <a:ext uri="{FF2B5EF4-FFF2-40B4-BE49-F238E27FC236}">
                <a16:creationId xmlns:a16="http://schemas.microsoft.com/office/drawing/2014/main" id="{69611E3F-D05E-72AB-E9C8-62BF644B9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799">
            <a:off x="136896" y="311576"/>
            <a:ext cx="4094467" cy="365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ide and Joy Drawing – Garage Sketch | Greavsie93 – Uni Work">
            <a:extLst>
              <a:ext uri="{FF2B5EF4-FFF2-40B4-BE49-F238E27FC236}">
                <a16:creationId xmlns:a16="http://schemas.microsoft.com/office/drawing/2014/main" id="{D4853AC1-31F1-879D-64C6-EB286C95A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56" y="676906"/>
            <a:ext cx="7880279" cy="618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w and Arrow Stick Figure Vector Images (83)">
            <a:extLst>
              <a:ext uri="{FF2B5EF4-FFF2-40B4-BE49-F238E27FC236}">
                <a16:creationId xmlns:a16="http://schemas.microsoft.com/office/drawing/2014/main" id="{8C4257CE-6573-57B0-D378-DC0550B2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361" y="4519088"/>
            <a:ext cx="2802367" cy="161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94C45E-85BB-EF90-E2FA-54C007125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48" y="4284432"/>
            <a:ext cx="1886278" cy="2332126"/>
          </a:xfrm>
          <a:prstGeom prst="rect">
            <a:avLst/>
          </a:prstGeom>
        </p:spPr>
      </p:pic>
      <p:pic>
        <p:nvPicPr>
          <p:cNvPr id="2056" name="Picture 8" descr="Moon and Stars Illustration | Moon coloring pages, Star coloring pages,  Drawing stars">
            <a:extLst>
              <a:ext uri="{FF2B5EF4-FFF2-40B4-BE49-F238E27FC236}">
                <a16:creationId xmlns:a16="http://schemas.microsoft.com/office/drawing/2014/main" id="{21338814-DF95-5A06-88F7-35538CE0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26" y="924389"/>
            <a:ext cx="1287053" cy="17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hand drawn black and white cartoon bow and arrow Stock Vector Image &amp;  Art - Alamy">
            <a:extLst>
              <a:ext uri="{FF2B5EF4-FFF2-40B4-BE49-F238E27FC236}">
                <a16:creationId xmlns:a16="http://schemas.microsoft.com/office/drawing/2014/main" id="{BC48DF1B-C0D3-FDC0-123E-0A07441AC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6"/>
          <a:stretch/>
        </p:blipFill>
        <p:spPr bwMode="auto">
          <a:xfrm>
            <a:off x="1037399" y="1654139"/>
            <a:ext cx="883868" cy="133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8E1D0-BB8A-4577-B662-018033C6689C}"/>
              </a:ext>
            </a:extLst>
          </p:cNvPr>
          <p:cNvSpPr txBox="1"/>
          <p:nvPr/>
        </p:nvSpPr>
        <p:spPr>
          <a:xfrm>
            <a:off x="1925027" y="1213692"/>
            <a:ext cx="104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latin typeface="Hind" panose="02000000000000000000" pitchFamily="2" charset="0"/>
                <a:ea typeface="+mn-ea"/>
                <a:cs typeface="+mn-cs"/>
              </a:rPr>
              <a:t>Project maturation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D6B5ED0-E25E-5196-C571-FDCA4E8F5EF5}"/>
              </a:ext>
            </a:extLst>
          </p:cNvPr>
          <p:cNvSpPr/>
          <p:nvPr/>
        </p:nvSpPr>
        <p:spPr>
          <a:xfrm>
            <a:off x="2968481" y="2493286"/>
            <a:ext cx="8976732" cy="3576988"/>
          </a:xfrm>
          <a:custGeom>
            <a:avLst/>
            <a:gdLst>
              <a:gd name="connsiteX0" fmla="*/ 0 w 8976732"/>
              <a:gd name="connsiteY0" fmla="*/ 3423425 h 3423425"/>
              <a:gd name="connsiteX1" fmla="*/ 1483112 w 8976732"/>
              <a:gd name="connsiteY1" fmla="*/ 3300761 h 3423425"/>
              <a:gd name="connsiteX2" fmla="*/ 3077737 w 8976732"/>
              <a:gd name="connsiteY2" fmla="*/ 2910468 h 3423425"/>
              <a:gd name="connsiteX3" fmla="*/ 4181707 w 8976732"/>
              <a:gd name="connsiteY3" fmla="*/ 2352907 h 3423425"/>
              <a:gd name="connsiteX4" fmla="*/ 4973444 w 8976732"/>
              <a:gd name="connsiteY4" fmla="*/ 1683834 h 3423425"/>
              <a:gd name="connsiteX5" fmla="*/ 5642517 w 8976732"/>
              <a:gd name="connsiteY5" fmla="*/ 1204332 h 3423425"/>
              <a:gd name="connsiteX6" fmla="*/ 6556917 w 8976732"/>
              <a:gd name="connsiteY6" fmla="*/ 702527 h 3423425"/>
              <a:gd name="connsiteX7" fmla="*/ 7482468 w 8976732"/>
              <a:gd name="connsiteY7" fmla="*/ 367990 h 3423425"/>
              <a:gd name="connsiteX8" fmla="*/ 8396868 w 8976732"/>
              <a:gd name="connsiteY8" fmla="*/ 78059 h 3423425"/>
              <a:gd name="connsiteX9" fmla="*/ 8976732 w 8976732"/>
              <a:gd name="connsiteY9" fmla="*/ 0 h 342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6732" h="3423425">
                <a:moveTo>
                  <a:pt x="0" y="3423425"/>
                </a:moveTo>
                <a:cubicBezTo>
                  <a:pt x="485078" y="3404839"/>
                  <a:pt x="970156" y="3386254"/>
                  <a:pt x="1483112" y="3300761"/>
                </a:cubicBezTo>
                <a:cubicBezTo>
                  <a:pt x="1996068" y="3215268"/>
                  <a:pt x="2627971" y="3068444"/>
                  <a:pt x="3077737" y="2910468"/>
                </a:cubicBezTo>
                <a:cubicBezTo>
                  <a:pt x="3527503" y="2752492"/>
                  <a:pt x="3865756" y="2557346"/>
                  <a:pt x="4181707" y="2352907"/>
                </a:cubicBezTo>
                <a:cubicBezTo>
                  <a:pt x="4497658" y="2148468"/>
                  <a:pt x="4729976" y="1875263"/>
                  <a:pt x="4973444" y="1683834"/>
                </a:cubicBezTo>
                <a:cubicBezTo>
                  <a:pt x="5216912" y="1492405"/>
                  <a:pt x="5378605" y="1367883"/>
                  <a:pt x="5642517" y="1204332"/>
                </a:cubicBezTo>
                <a:cubicBezTo>
                  <a:pt x="5906429" y="1040781"/>
                  <a:pt x="6250259" y="841917"/>
                  <a:pt x="6556917" y="702527"/>
                </a:cubicBezTo>
                <a:cubicBezTo>
                  <a:pt x="6863575" y="563137"/>
                  <a:pt x="7175810" y="472068"/>
                  <a:pt x="7482468" y="367990"/>
                </a:cubicBezTo>
                <a:cubicBezTo>
                  <a:pt x="7789126" y="263912"/>
                  <a:pt x="8147824" y="139391"/>
                  <a:pt x="8396868" y="78059"/>
                </a:cubicBezTo>
                <a:cubicBezTo>
                  <a:pt x="8645912" y="16727"/>
                  <a:pt x="8811322" y="8363"/>
                  <a:pt x="8976732" y="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DB648-AA3E-6A18-F74C-D1370890A892}"/>
              </a:ext>
            </a:extLst>
          </p:cNvPr>
          <p:cNvSpPr txBox="1"/>
          <p:nvPr/>
        </p:nvSpPr>
        <p:spPr>
          <a:xfrm>
            <a:off x="3465971" y="6363619"/>
            <a:ext cx="162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Discover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747A1-CCF2-139B-6FE7-D0B533D6AF58}"/>
              </a:ext>
            </a:extLst>
          </p:cNvPr>
          <p:cNvSpPr txBox="1"/>
          <p:nvPr/>
        </p:nvSpPr>
        <p:spPr>
          <a:xfrm>
            <a:off x="6483254" y="6363620"/>
            <a:ext cx="1188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Develop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CDCE4-2665-C0CD-37A3-D191D1B061C5}"/>
              </a:ext>
            </a:extLst>
          </p:cNvPr>
          <p:cNvSpPr txBox="1"/>
          <p:nvPr/>
        </p:nvSpPr>
        <p:spPr>
          <a:xfrm>
            <a:off x="9035247" y="6363620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Demonstrate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7104D-E05F-0755-299D-663D59272DCF}"/>
              </a:ext>
            </a:extLst>
          </p:cNvPr>
          <p:cNvSpPr txBox="1"/>
          <p:nvPr/>
        </p:nvSpPr>
        <p:spPr>
          <a:xfrm rot="16200000">
            <a:off x="1265785" y="3788680"/>
            <a:ext cx="192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Market development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7BA73D-7FD7-093D-46D1-F734CE91DCDA}"/>
              </a:ext>
            </a:extLst>
          </p:cNvPr>
          <p:cNvSpPr/>
          <p:nvPr/>
        </p:nvSpPr>
        <p:spPr>
          <a:xfrm>
            <a:off x="2778909" y="2278859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0A8ACE-5233-B5A0-B238-A3AA5BC06E73}"/>
              </a:ext>
            </a:extLst>
          </p:cNvPr>
          <p:cNvSpPr/>
          <p:nvPr/>
        </p:nvSpPr>
        <p:spPr>
          <a:xfrm>
            <a:off x="5774719" y="2274015"/>
            <a:ext cx="3000984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BCCE2-3724-3BB7-3C22-EF5EB9DB13B1}"/>
              </a:ext>
            </a:extLst>
          </p:cNvPr>
          <p:cNvSpPr/>
          <p:nvPr/>
        </p:nvSpPr>
        <p:spPr>
          <a:xfrm>
            <a:off x="8770530" y="2274015"/>
            <a:ext cx="2156297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6C4D14-A74A-D68B-6EC9-7007E4974C0C}"/>
              </a:ext>
            </a:extLst>
          </p:cNvPr>
          <p:cNvSpPr txBox="1"/>
          <p:nvPr/>
        </p:nvSpPr>
        <p:spPr>
          <a:xfrm>
            <a:off x="9175624" y="1946192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7-8)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783BA-0C71-31BC-6C20-4547735F365C}"/>
              </a:ext>
            </a:extLst>
          </p:cNvPr>
          <p:cNvSpPr txBox="1"/>
          <p:nvPr/>
        </p:nvSpPr>
        <p:spPr>
          <a:xfrm>
            <a:off x="6483253" y="1942100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4-6)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80B1B6-A357-F417-7ACB-AE3F120A4702}"/>
              </a:ext>
            </a:extLst>
          </p:cNvPr>
          <p:cNvSpPr txBox="1"/>
          <p:nvPr/>
        </p:nvSpPr>
        <p:spPr>
          <a:xfrm>
            <a:off x="3773163" y="1950131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&lt;4)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181CAF-17E8-1D25-D5CD-881C87C74BA7}"/>
              </a:ext>
            </a:extLst>
          </p:cNvPr>
          <p:cNvSpPr/>
          <p:nvPr/>
        </p:nvSpPr>
        <p:spPr>
          <a:xfrm>
            <a:off x="10942605" y="2274015"/>
            <a:ext cx="1060019" cy="39479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E6C65D-AACE-014D-F6D4-3A9584407F8A}"/>
              </a:ext>
            </a:extLst>
          </p:cNvPr>
          <p:cNvSpPr txBox="1"/>
          <p:nvPr/>
        </p:nvSpPr>
        <p:spPr>
          <a:xfrm>
            <a:off x="10799481" y="1944710"/>
            <a:ext cx="1311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(TRL 9)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51D69-C604-D415-2BDD-368E095EE068}"/>
              </a:ext>
            </a:extLst>
          </p:cNvPr>
          <p:cNvSpPr txBox="1"/>
          <p:nvPr/>
        </p:nvSpPr>
        <p:spPr>
          <a:xfrm>
            <a:off x="10714685" y="6363619"/>
            <a:ext cx="162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Deploy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B3FE85-B305-6663-31CD-84DCFED9DCA3}"/>
              </a:ext>
            </a:extLst>
          </p:cNvPr>
          <p:cNvSpPr/>
          <p:nvPr/>
        </p:nvSpPr>
        <p:spPr>
          <a:xfrm>
            <a:off x="7249715" y="2520020"/>
            <a:ext cx="3631962" cy="2299232"/>
          </a:xfrm>
          <a:custGeom>
            <a:avLst/>
            <a:gdLst>
              <a:gd name="connsiteX0" fmla="*/ 0 w 3631962"/>
              <a:gd name="connsiteY0" fmla="*/ 2299232 h 2299232"/>
              <a:gd name="connsiteX1" fmla="*/ 1085316 w 3631962"/>
              <a:gd name="connsiteY1" fmla="*/ 179875 h 2299232"/>
              <a:gd name="connsiteX2" fmla="*/ 3631962 w 3631962"/>
              <a:gd name="connsiteY2" fmla="*/ 154237 h 229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1962" h="2299232">
                <a:moveTo>
                  <a:pt x="0" y="2299232"/>
                </a:moveTo>
                <a:cubicBezTo>
                  <a:pt x="239994" y="1418303"/>
                  <a:pt x="479989" y="537374"/>
                  <a:pt x="1085316" y="179875"/>
                </a:cubicBezTo>
                <a:cubicBezTo>
                  <a:pt x="1690643" y="-177624"/>
                  <a:pt x="2986755" y="98689"/>
                  <a:pt x="3631962" y="154237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F058B3B1-88B3-8E94-FE0B-0D90A04DF781}"/>
              </a:ext>
            </a:extLst>
          </p:cNvPr>
          <p:cNvSpPr/>
          <p:nvPr/>
        </p:nvSpPr>
        <p:spPr>
          <a:xfrm>
            <a:off x="6493268" y="5054885"/>
            <a:ext cx="380144" cy="359596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66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,000+ Night Sky Moon Pictures">
            <a:extLst>
              <a:ext uri="{FF2B5EF4-FFF2-40B4-BE49-F238E27FC236}">
                <a16:creationId xmlns:a16="http://schemas.microsoft.com/office/drawing/2014/main" id="{89610FDE-7CE6-4AB2-E2E0-F99173C4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47FB8-9CFE-F09A-D5FA-F96B11868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3F3"/>
              </a:clrFrom>
              <a:clrTo>
                <a:srgbClr val="F1F3F3">
                  <a:alpha val="0"/>
                </a:srgbClr>
              </a:clrTo>
            </a:clrChange>
          </a:blip>
          <a:srcRect l="26798" t="12281" r="39997" b="40371"/>
          <a:stretch/>
        </p:blipFill>
        <p:spPr>
          <a:xfrm>
            <a:off x="411060" y="4606881"/>
            <a:ext cx="2181137" cy="2251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7F495-5E29-52E6-77E3-2EB1A72F6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189" b="20046"/>
          <a:stretch/>
        </p:blipFill>
        <p:spPr>
          <a:xfrm rot="1679694">
            <a:off x="7288233" y="681207"/>
            <a:ext cx="1657766" cy="160652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0944779-BAC9-6098-035B-2FEBDE8F6C27}"/>
              </a:ext>
            </a:extLst>
          </p:cNvPr>
          <p:cNvSpPr/>
          <p:nvPr/>
        </p:nvSpPr>
        <p:spPr>
          <a:xfrm rot="19609898">
            <a:off x="1985958" y="2696115"/>
            <a:ext cx="5307015" cy="563411"/>
          </a:xfrm>
          <a:custGeom>
            <a:avLst/>
            <a:gdLst>
              <a:gd name="connsiteX0" fmla="*/ 0 w 14951676"/>
              <a:gd name="connsiteY0" fmla="*/ 3365064 h 3365064"/>
              <a:gd name="connsiteX1" fmla="*/ 7784757 w 14951676"/>
              <a:gd name="connsiteY1" fmla="*/ 4026 h 3365064"/>
              <a:gd name="connsiteX2" fmla="*/ 14951676 w 14951676"/>
              <a:gd name="connsiteY2" fmla="*/ 2821367 h 336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1676" h="3365064">
                <a:moveTo>
                  <a:pt x="0" y="3365064"/>
                </a:moveTo>
                <a:cubicBezTo>
                  <a:pt x="2646405" y="1729853"/>
                  <a:pt x="5292811" y="94642"/>
                  <a:pt x="7784757" y="4026"/>
                </a:cubicBezTo>
                <a:cubicBezTo>
                  <a:pt x="10276703" y="-86590"/>
                  <a:pt x="12614189" y="1367388"/>
                  <a:pt x="14951676" y="2821367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8B3DC4-3145-5E58-94A1-4416F32804F1}"/>
              </a:ext>
            </a:extLst>
          </p:cNvPr>
          <p:cNvSpPr txBox="1"/>
          <p:nvPr/>
        </p:nvSpPr>
        <p:spPr>
          <a:xfrm>
            <a:off x="1993187" y="102742"/>
            <a:ext cx="741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Shoot for the Moon, Land among the Stars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802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NO">
  <a:themeElements>
    <a:clrScheme name="Aangepast 203">
      <a:dk1>
        <a:sysClr val="windowText" lastClr="000000"/>
      </a:dk1>
      <a:lt1>
        <a:sysClr val="window" lastClr="FFFFFF"/>
      </a:lt1>
      <a:dk2>
        <a:srgbClr val="71A4C3"/>
      </a:dk2>
      <a:lt2>
        <a:srgbClr val="9C9C9C"/>
      </a:lt2>
      <a:accent1>
        <a:srgbClr val="ED8000"/>
      </a:accent1>
      <a:accent2>
        <a:srgbClr val="BD1221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337B9B"/>
      </a:hlink>
      <a:folHlink>
        <a:srgbClr val="337B9B"/>
      </a:folHlink>
    </a:clrScheme>
    <a:fontScheme name="Aangepast 63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D0831ACD9A664C97B8F2B888BE7DDD" ma:contentTypeVersion="16" ma:contentTypeDescription="Create a new document." ma:contentTypeScope="" ma:versionID="5040d21fc51738efbe28edaf8e9da670">
  <xsd:schema xmlns:xsd="http://www.w3.org/2001/XMLSchema" xmlns:xs="http://www.w3.org/2001/XMLSchema" xmlns:p="http://schemas.microsoft.com/office/2006/metadata/properties" xmlns:ns3="71265b08-daab-4710-aa9e-8c32e945b513" xmlns:ns4="4dec7571-da8c-41ca-a210-c82e2d4c0cad" targetNamespace="http://schemas.microsoft.com/office/2006/metadata/properties" ma:root="true" ma:fieldsID="b2d7311ddf050f7a9cff3b3ba90f9236" ns3:_="" ns4:_="">
    <xsd:import namespace="71265b08-daab-4710-aa9e-8c32e945b513"/>
    <xsd:import namespace="4dec7571-da8c-41ca-a210-c82e2d4c0ca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65b08-daab-4710-aa9e-8c32e945b5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c7571-da8c-41ca-a210-c82e2d4c0ca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1265b08-daab-4710-aa9e-8c32e945b513" xsi:nil="true"/>
  </documentManagement>
</p:properties>
</file>

<file path=customXml/itemProps1.xml><?xml version="1.0" encoding="utf-8"?>
<ds:datastoreItem xmlns:ds="http://schemas.openxmlformats.org/officeDocument/2006/customXml" ds:itemID="{4FBF683D-0771-4F81-9C3E-4674A99BD9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27D1DF-204C-4650-8CAC-798257121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65b08-daab-4710-aa9e-8c32e945b513"/>
    <ds:schemaRef ds:uri="4dec7571-da8c-41ca-a210-c82e2d4c0c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994B163-C2DF-44FF-801A-4917EDCB9F9A}">
  <ds:schemaRefs>
    <ds:schemaRef ds:uri="http://purl.org/dc/terms/"/>
    <ds:schemaRef ds:uri="4dec7571-da8c-41ca-a210-c82e2d4c0cad"/>
    <ds:schemaRef ds:uri="http://schemas.openxmlformats.org/package/2006/metadata/core-properties"/>
    <ds:schemaRef ds:uri="http://purl.org/dc/dcmitype/"/>
    <ds:schemaRef ds:uri="71265b08-daab-4710-aa9e-8c32e945b513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725</Words>
  <Application>Microsoft Office PowerPoint</Application>
  <PresentationFormat>Widescreen</PresentationFormat>
  <Paragraphs>213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Franklin Gothic Book</vt:lpstr>
      <vt:lpstr>Hind</vt:lpstr>
      <vt:lpstr>OpenSans</vt:lpstr>
      <vt:lpstr>Segoe UI</vt:lpstr>
      <vt:lpstr>Segoe UI Light</vt:lpstr>
      <vt:lpstr>Wingdings</vt:lpstr>
      <vt:lpstr>Office Theme</vt:lpstr>
      <vt:lpstr>1_TNO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Bergen, F. (Frank) van</dc:creator>
  <cp:lastModifiedBy>Bergen, F. (Frank) van</cp:lastModifiedBy>
  <cp:revision>4</cp:revision>
  <dcterms:created xsi:type="dcterms:W3CDTF">2023-11-15T09:10:52Z</dcterms:created>
  <dcterms:modified xsi:type="dcterms:W3CDTF">2023-12-05T17:03:13Z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0x01010055D0831ACD9A664C97B8F2B888BE7DDD</vt:lpwstr>
  </property>
</Properties>
</file>