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77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2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0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2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1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1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9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7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1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2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9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0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CD087-9F74-4DA6-BED2-72E79339536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0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-learning.tudelft.nl/courses/spatial-circularity-strategies-for-sustainable-regional-development/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online-learning.tudelft.nl/courses/advanced-zero-energy-design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online-learning.tudelft.nl/programs/buildings-as-sustainable-energy-system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642" y="486638"/>
            <a:ext cx="10607040" cy="321884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TU Delft Online Courses on Urban Decarbonisation and Energy Design for Buildings</a:t>
            </a:r>
            <a:endParaRPr lang="en-US" sz="24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90685" y="1353615"/>
            <a:ext cx="9326879" cy="460143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Advanced Zero-Energy Design: Validate Your Building’s Energy Performance</a:t>
            </a:r>
          </a:p>
          <a:p>
            <a:pPr algn="l">
              <a:spcBef>
                <a:spcPts val="0"/>
              </a:spcBef>
            </a:pPr>
            <a:endParaRPr lang="en-US" sz="4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can buildings be made net zero energy, in different climates? Take this hands-on, interactive course to find out.</a:t>
            </a:r>
          </a:p>
          <a:p>
            <a:pPr algn="l">
              <a:spcBef>
                <a:spcPts val="0"/>
              </a:spcBef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Learn to develop zero-energy designs and how to validate your design with energy performance calculations. </a:t>
            </a:r>
          </a:p>
          <a:p>
            <a:pPr algn="l"/>
            <a:r>
              <a:rPr lang="en-US" sz="6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https://online-learning.tudelft.nl/courses/advanced-zero-energy-design/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/>
            <a:endParaRPr lang="en-US" sz="6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Spatial </a:t>
            </a:r>
            <a:r>
              <a:rPr lang="en-US" sz="6400" b="1" dirty="0">
                <a:latin typeface="Arial" panose="020B0604020202020204" pitchFamily="34" charset="0"/>
                <a:cs typeface="Arial" panose="020B0604020202020204" pitchFamily="34" charset="0"/>
              </a:rPr>
              <a:t>Circularity Strategies for Sustainable Regional Development</a:t>
            </a:r>
          </a:p>
          <a:p>
            <a:pPr algn="l"/>
            <a:r>
              <a:rPr lang="en-US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Gain 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insights and learn to use appropriate tools to develop spatial strategies, plans and actions to support the transition towards circularity in your city or region. </a:t>
            </a:r>
            <a:endParaRPr lang="en-US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6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https://online-learning.tudelft.nl/courses/spatial-circularity-strategies-for-sustainable-regional-development/</a:t>
            </a: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Buildings </a:t>
            </a:r>
            <a:r>
              <a:rPr lang="en-US" sz="6400" b="1" dirty="0">
                <a:latin typeface="Arial" panose="020B0604020202020204" pitchFamily="34" charset="0"/>
                <a:cs typeface="Arial" panose="020B0604020202020204" pitchFamily="34" charset="0"/>
              </a:rPr>
              <a:t>as Sustainable Energy </a:t>
            </a:r>
            <a:r>
              <a:rPr lang="en-US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How to realize energy-efficient and comfortable buildings? Find out with our online 4 step </a:t>
            </a:r>
            <a:r>
              <a:rPr lang="en-US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program. 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Learn all you need to design more sustainable </a:t>
            </a:r>
            <a:r>
              <a:rPr lang="en-US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buildings, 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whilst improving the thermal quality and comfort of their indoor environment</a:t>
            </a:r>
            <a:r>
              <a:rPr lang="en-US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US" sz="6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https://online-learning.tudelft.nl/programs/buildings-as-sustainable-energy-systems/</a:t>
            </a:r>
            <a:endParaRPr lang="en-GB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74" y="4433863"/>
            <a:ext cx="2243938" cy="13977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74" y="2873371"/>
            <a:ext cx="2243938" cy="11947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74" y="1353616"/>
            <a:ext cx="2243938" cy="125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559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TU Delft Online Courses on Urban Decarbonisation and Energy Design for Buildings</vt:lpstr>
    </vt:vector>
  </TitlesOfParts>
  <Company>TU Delft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 Delft Online Courses on Urban Decarbonisation and Building Energy Design</dc:title>
  <dc:creator>Joanna Jajko-Schlichter</dc:creator>
  <cp:lastModifiedBy>Eveline Zeegers</cp:lastModifiedBy>
  <cp:revision>5</cp:revision>
  <dcterms:created xsi:type="dcterms:W3CDTF">2021-09-03T09:17:15Z</dcterms:created>
  <dcterms:modified xsi:type="dcterms:W3CDTF">2021-09-07T07:22:42Z</dcterms:modified>
</cp:coreProperties>
</file>